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9" r:id="rId3"/>
    <p:sldId id="260" r:id="rId4"/>
    <p:sldId id="257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A7D0"/>
    <a:srgbClr val="DA9FC7"/>
    <a:srgbClr val="F8B4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001" autoAdjust="0"/>
  </p:normalViewPr>
  <p:slideViewPr>
    <p:cSldViewPr snapToGrid="0">
      <p:cViewPr varScale="1">
        <p:scale>
          <a:sx n="72" d="100"/>
          <a:sy n="72" d="100"/>
        </p:scale>
        <p:origin x="102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3936A4-C2AB-4397-94C9-DEF069FFB84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22714E-FE91-4A37-9002-1746A07D93E8}">
      <dgm:prSet phldrT="[Текст]"/>
      <dgm:spPr/>
      <dgm:t>
        <a:bodyPr/>
        <a:lstStyle/>
        <a:p>
          <a:r>
            <a:rPr lang="ru-RU" dirty="0"/>
            <a:t>Макет литературного фестиваля </a:t>
          </a:r>
        </a:p>
      </dgm:t>
    </dgm:pt>
    <dgm:pt modelId="{2C103021-8CFD-4364-A309-A3EE43601AF7}" type="parTrans" cxnId="{C99529D5-0963-4E34-BFF4-C613D50F5421}">
      <dgm:prSet/>
      <dgm:spPr/>
      <dgm:t>
        <a:bodyPr/>
        <a:lstStyle/>
        <a:p>
          <a:endParaRPr lang="ru-RU"/>
        </a:p>
      </dgm:t>
    </dgm:pt>
    <dgm:pt modelId="{CE0033F9-2963-46D7-853B-CA5CB18DE8D6}" type="sibTrans" cxnId="{C99529D5-0963-4E34-BFF4-C613D50F5421}">
      <dgm:prSet/>
      <dgm:spPr/>
      <dgm:t>
        <a:bodyPr/>
        <a:lstStyle/>
        <a:p>
          <a:endParaRPr lang="ru-RU"/>
        </a:p>
      </dgm:t>
    </dgm:pt>
    <dgm:pt modelId="{0E93719D-6619-4869-BC7F-FA6CBB699511}">
      <dgm:prSet phldrT="[Текст]"/>
      <dgm:spPr/>
      <dgm:t>
        <a:bodyPr/>
        <a:lstStyle/>
        <a:p>
          <a:r>
            <a:rPr lang="ru-RU" dirty="0"/>
            <a:t>Дизайн-проект современного кабинета технологии</a:t>
          </a:r>
        </a:p>
      </dgm:t>
    </dgm:pt>
    <dgm:pt modelId="{D1D7336A-2959-4167-9537-37CA940DEECF}" type="parTrans" cxnId="{5800D905-1B27-4E38-9050-A8D0BBD12714}">
      <dgm:prSet/>
      <dgm:spPr/>
      <dgm:t>
        <a:bodyPr/>
        <a:lstStyle/>
        <a:p>
          <a:endParaRPr lang="ru-RU"/>
        </a:p>
      </dgm:t>
    </dgm:pt>
    <dgm:pt modelId="{72706C8C-4999-4E12-AE7B-1E5D6FC34154}" type="sibTrans" cxnId="{5800D905-1B27-4E38-9050-A8D0BBD12714}">
      <dgm:prSet/>
      <dgm:spPr/>
      <dgm:t>
        <a:bodyPr/>
        <a:lstStyle/>
        <a:p>
          <a:endParaRPr lang="ru-RU"/>
        </a:p>
      </dgm:t>
    </dgm:pt>
    <dgm:pt modelId="{E8B3AE13-BF6D-405C-86A6-6624B66EF212}">
      <dgm:prSet phldrT="[Текст]"/>
      <dgm:spPr/>
      <dgm:t>
        <a:bodyPr/>
        <a:lstStyle/>
        <a:p>
          <a:r>
            <a:rPr lang="ru-RU" dirty="0"/>
            <a:t>Остров очиститель «</a:t>
          </a:r>
          <a:r>
            <a:rPr lang="en-US" dirty="0"/>
            <a:t>Nautilus</a:t>
          </a:r>
          <a:r>
            <a:rPr lang="ru-RU" dirty="0"/>
            <a:t>»</a:t>
          </a:r>
        </a:p>
      </dgm:t>
    </dgm:pt>
    <dgm:pt modelId="{B097BF9B-23B4-4E65-80E8-FCCA2E2A57D7}" type="parTrans" cxnId="{4E356615-A5FC-4D82-9118-8CBF5CBC37B4}">
      <dgm:prSet/>
      <dgm:spPr/>
      <dgm:t>
        <a:bodyPr/>
        <a:lstStyle/>
        <a:p>
          <a:endParaRPr lang="ru-RU"/>
        </a:p>
      </dgm:t>
    </dgm:pt>
    <dgm:pt modelId="{F0873E90-92F7-4FB9-A368-B27CA142B360}" type="sibTrans" cxnId="{4E356615-A5FC-4D82-9118-8CBF5CBC37B4}">
      <dgm:prSet/>
      <dgm:spPr/>
      <dgm:t>
        <a:bodyPr/>
        <a:lstStyle/>
        <a:p>
          <a:endParaRPr lang="ru-RU"/>
        </a:p>
      </dgm:t>
    </dgm:pt>
    <dgm:pt modelId="{B186E24C-A709-45EE-9D39-544AD62567C7}">
      <dgm:prSet phldrT="[Текст]"/>
      <dgm:spPr/>
      <dgm:t>
        <a:bodyPr/>
        <a:lstStyle/>
        <a:p>
          <a:r>
            <a:rPr lang="ru-RU" dirty="0"/>
            <a:t>Интерактивная памятка по финансовой грамотности</a:t>
          </a:r>
        </a:p>
      </dgm:t>
    </dgm:pt>
    <dgm:pt modelId="{D344F8FB-9C1E-4434-931A-2674882FF8FB}" type="parTrans" cxnId="{AEE7C215-7CDF-4A83-B296-97C779090BC4}">
      <dgm:prSet/>
      <dgm:spPr/>
      <dgm:t>
        <a:bodyPr/>
        <a:lstStyle/>
        <a:p>
          <a:endParaRPr lang="ru-RU"/>
        </a:p>
      </dgm:t>
    </dgm:pt>
    <dgm:pt modelId="{301EC258-2CC2-4895-8A50-4E2C27864673}" type="sibTrans" cxnId="{AEE7C215-7CDF-4A83-B296-97C779090BC4}">
      <dgm:prSet/>
      <dgm:spPr/>
      <dgm:t>
        <a:bodyPr/>
        <a:lstStyle/>
        <a:p>
          <a:endParaRPr lang="ru-RU"/>
        </a:p>
      </dgm:t>
    </dgm:pt>
    <dgm:pt modelId="{77A6D391-984B-4DC9-A2CB-1343BEDB88B9}">
      <dgm:prSet phldrT="[Текст]"/>
      <dgm:spPr/>
      <dgm:t>
        <a:bodyPr/>
        <a:lstStyle/>
        <a:p>
          <a:r>
            <a:rPr lang="ru-RU" dirty="0"/>
            <a:t>Энциклопедия «Повседневные вещи и их изобретатели»</a:t>
          </a:r>
        </a:p>
      </dgm:t>
    </dgm:pt>
    <dgm:pt modelId="{4B75BF6D-8090-4988-A5EA-D16B32317B19}" type="parTrans" cxnId="{937B66E1-8383-4C2E-A66F-5ED45E99673C}">
      <dgm:prSet/>
      <dgm:spPr/>
      <dgm:t>
        <a:bodyPr/>
        <a:lstStyle/>
        <a:p>
          <a:endParaRPr lang="ru-RU"/>
        </a:p>
      </dgm:t>
    </dgm:pt>
    <dgm:pt modelId="{DBE4DB84-2123-4460-B383-1D2F42E8307C}" type="sibTrans" cxnId="{937B66E1-8383-4C2E-A66F-5ED45E99673C}">
      <dgm:prSet/>
      <dgm:spPr/>
      <dgm:t>
        <a:bodyPr/>
        <a:lstStyle/>
        <a:p>
          <a:endParaRPr lang="ru-RU"/>
        </a:p>
      </dgm:t>
    </dgm:pt>
    <dgm:pt modelId="{529E4CF0-19F8-49EF-BCE6-511F4D994186}">
      <dgm:prSet phldrT="[Текст]"/>
      <dgm:spPr/>
      <dgm:t>
        <a:bodyPr/>
        <a:lstStyle/>
        <a:p>
          <a:r>
            <a:rPr lang="ru-RU" dirty="0"/>
            <a:t>Модульные поля для соревнований по робототехнике</a:t>
          </a:r>
        </a:p>
      </dgm:t>
    </dgm:pt>
    <dgm:pt modelId="{9E4605F3-AA80-461B-9AAA-E3E888F62DCC}" type="parTrans" cxnId="{D94B23E4-6E9D-4859-A285-312E55A6B229}">
      <dgm:prSet/>
      <dgm:spPr/>
      <dgm:t>
        <a:bodyPr/>
        <a:lstStyle/>
        <a:p>
          <a:endParaRPr lang="ru-RU"/>
        </a:p>
      </dgm:t>
    </dgm:pt>
    <dgm:pt modelId="{81F914B7-02C7-417F-9947-9A3BBAD6A576}" type="sibTrans" cxnId="{D94B23E4-6E9D-4859-A285-312E55A6B229}">
      <dgm:prSet/>
      <dgm:spPr/>
      <dgm:t>
        <a:bodyPr/>
        <a:lstStyle/>
        <a:p>
          <a:endParaRPr lang="ru-RU"/>
        </a:p>
      </dgm:t>
    </dgm:pt>
    <dgm:pt modelId="{67F63760-B4C5-42A6-97C7-53412D10F342}" type="pres">
      <dgm:prSet presAssocID="{EF3936A4-C2AB-4397-94C9-DEF069FFB842}" presName="diagram" presStyleCnt="0">
        <dgm:presLayoutVars>
          <dgm:dir/>
          <dgm:resizeHandles val="exact"/>
        </dgm:presLayoutVars>
      </dgm:prSet>
      <dgm:spPr/>
    </dgm:pt>
    <dgm:pt modelId="{C632D9BE-F76E-4A16-8DA9-A288FF192361}" type="pres">
      <dgm:prSet presAssocID="{5622714E-FE91-4A37-9002-1746A07D93E8}" presName="node" presStyleLbl="node1" presStyleIdx="0" presStyleCnt="6">
        <dgm:presLayoutVars>
          <dgm:bulletEnabled val="1"/>
        </dgm:presLayoutVars>
      </dgm:prSet>
      <dgm:spPr/>
    </dgm:pt>
    <dgm:pt modelId="{DA271D01-E9D5-461B-BC65-DB3EAB41EADA}" type="pres">
      <dgm:prSet presAssocID="{CE0033F9-2963-46D7-853B-CA5CB18DE8D6}" presName="sibTrans" presStyleCnt="0"/>
      <dgm:spPr/>
    </dgm:pt>
    <dgm:pt modelId="{F6D87302-2E46-410D-9F46-8F4C1A149CDB}" type="pres">
      <dgm:prSet presAssocID="{0E93719D-6619-4869-BC7F-FA6CBB699511}" presName="node" presStyleLbl="node1" presStyleIdx="1" presStyleCnt="6">
        <dgm:presLayoutVars>
          <dgm:bulletEnabled val="1"/>
        </dgm:presLayoutVars>
      </dgm:prSet>
      <dgm:spPr/>
    </dgm:pt>
    <dgm:pt modelId="{91F2080E-1E69-4B16-ABDF-5BFC9FB45650}" type="pres">
      <dgm:prSet presAssocID="{72706C8C-4999-4E12-AE7B-1E5D6FC34154}" presName="sibTrans" presStyleCnt="0"/>
      <dgm:spPr/>
    </dgm:pt>
    <dgm:pt modelId="{68BF7302-13A0-45D2-B3CA-297A00514409}" type="pres">
      <dgm:prSet presAssocID="{E8B3AE13-BF6D-405C-86A6-6624B66EF212}" presName="node" presStyleLbl="node1" presStyleIdx="2" presStyleCnt="6">
        <dgm:presLayoutVars>
          <dgm:bulletEnabled val="1"/>
        </dgm:presLayoutVars>
      </dgm:prSet>
      <dgm:spPr/>
    </dgm:pt>
    <dgm:pt modelId="{B3F4E5D4-F028-43BE-B187-1A0B83FEC132}" type="pres">
      <dgm:prSet presAssocID="{F0873E90-92F7-4FB9-A368-B27CA142B360}" presName="sibTrans" presStyleCnt="0"/>
      <dgm:spPr/>
    </dgm:pt>
    <dgm:pt modelId="{3BB03AF6-DDD9-49D8-9053-8128167676B7}" type="pres">
      <dgm:prSet presAssocID="{B186E24C-A709-45EE-9D39-544AD62567C7}" presName="node" presStyleLbl="node1" presStyleIdx="3" presStyleCnt="6">
        <dgm:presLayoutVars>
          <dgm:bulletEnabled val="1"/>
        </dgm:presLayoutVars>
      </dgm:prSet>
      <dgm:spPr/>
    </dgm:pt>
    <dgm:pt modelId="{89F1C111-855A-497E-948E-1FE70657129D}" type="pres">
      <dgm:prSet presAssocID="{301EC258-2CC2-4895-8A50-4E2C27864673}" presName="sibTrans" presStyleCnt="0"/>
      <dgm:spPr/>
    </dgm:pt>
    <dgm:pt modelId="{6B912A7D-40B8-4090-B849-5398EA0032EA}" type="pres">
      <dgm:prSet presAssocID="{77A6D391-984B-4DC9-A2CB-1343BEDB88B9}" presName="node" presStyleLbl="node1" presStyleIdx="4" presStyleCnt="6">
        <dgm:presLayoutVars>
          <dgm:bulletEnabled val="1"/>
        </dgm:presLayoutVars>
      </dgm:prSet>
      <dgm:spPr/>
    </dgm:pt>
    <dgm:pt modelId="{DA8F3875-5B0F-40DC-93A4-3B626D13F093}" type="pres">
      <dgm:prSet presAssocID="{DBE4DB84-2123-4460-B383-1D2F42E8307C}" presName="sibTrans" presStyleCnt="0"/>
      <dgm:spPr/>
    </dgm:pt>
    <dgm:pt modelId="{328EAC09-4761-420B-BFF4-84EC0990D2E6}" type="pres">
      <dgm:prSet presAssocID="{529E4CF0-19F8-49EF-BCE6-511F4D994186}" presName="node" presStyleLbl="node1" presStyleIdx="5" presStyleCnt="6">
        <dgm:presLayoutVars>
          <dgm:bulletEnabled val="1"/>
        </dgm:presLayoutVars>
      </dgm:prSet>
      <dgm:spPr/>
    </dgm:pt>
  </dgm:ptLst>
  <dgm:cxnLst>
    <dgm:cxn modelId="{40D6F103-A33D-46E8-8CF2-CE7496008BFF}" type="presOf" srcId="{5622714E-FE91-4A37-9002-1746A07D93E8}" destId="{C632D9BE-F76E-4A16-8DA9-A288FF192361}" srcOrd="0" destOrd="0" presId="urn:microsoft.com/office/officeart/2005/8/layout/default"/>
    <dgm:cxn modelId="{5800D905-1B27-4E38-9050-A8D0BBD12714}" srcId="{EF3936A4-C2AB-4397-94C9-DEF069FFB842}" destId="{0E93719D-6619-4869-BC7F-FA6CBB699511}" srcOrd="1" destOrd="0" parTransId="{D1D7336A-2959-4167-9537-37CA940DEECF}" sibTransId="{72706C8C-4999-4E12-AE7B-1E5D6FC34154}"/>
    <dgm:cxn modelId="{4E356615-A5FC-4D82-9118-8CBF5CBC37B4}" srcId="{EF3936A4-C2AB-4397-94C9-DEF069FFB842}" destId="{E8B3AE13-BF6D-405C-86A6-6624B66EF212}" srcOrd="2" destOrd="0" parTransId="{B097BF9B-23B4-4E65-80E8-FCCA2E2A57D7}" sibTransId="{F0873E90-92F7-4FB9-A368-B27CA142B360}"/>
    <dgm:cxn modelId="{AEE7C215-7CDF-4A83-B296-97C779090BC4}" srcId="{EF3936A4-C2AB-4397-94C9-DEF069FFB842}" destId="{B186E24C-A709-45EE-9D39-544AD62567C7}" srcOrd="3" destOrd="0" parTransId="{D344F8FB-9C1E-4434-931A-2674882FF8FB}" sibTransId="{301EC258-2CC2-4895-8A50-4E2C27864673}"/>
    <dgm:cxn modelId="{EAF39678-7AC5-469A-8FF6-AE4B1E6A3767}" type="presOf" srcId="{0E93719D-6619-4869-BC7F-FA6CBB699511}" destId="{F6D87302-2E46-410D-9F46-8F4C1A149CDB}" srcOrd="0" destOrd="0" presId="urn:microsoft.com/office/officeart/2005/8/layout/default"/>
    <dgm:cxn modelId="{20776E80-FD9F-458D-9DCD-128A5DA68C6F}" type="presOf" srcId="{529E4CF0-19F8-49EF-BCE6-511F4D994186}" destId="{328EAC09-4761-420B-BFF4-84EC0990D2E6}" srcOrd="0" destOrd="0" presId="urn:microsoft.com/office/officeart/2005/8/layout/default"/>
    <dgm:cxn modelId="{56ABD487-06A6-4EDF-94B9-1616A52E7B9A}" type="presOf" srcId="{EF3936A4-C2AB-4397-94C9-DEF069FFB842}" destId="{67F63760-B4C5-42A6-97C7-53412D10F342}" srcOrd="0" destOrd="0" presId="urn:microsoft.com/office/officeart/2005/8/layout/default"/>
    <dgm:cxn modelId="{8DE1BA98-9CE3-4555-A444-585B64E1F7B8}" type="presOf" srcId="{77A6D391-984B-4DC9-A2CB-1343BEDB88B9}" destId="{6B912A7D-40B8-4090-B849-5398EA0032EA}" srcOrd="0" destOrd="0" presId="urn:microsoft.com/office/officeart/2005/8/layout/default"/>
    <dgm:cxn modelId="{0AEA1AB7-5534-43A1-A5E6-04383C0CF839}" type="presOf" srcId="{B186E24C-A709-45EE-9D39-544AD62567C7}" destId="{3BB03AF6-DDD9-49D8-9053-8128167676B7}" srcOrd="0" destOrd="0" presId="urn:microsoft.com/office/officeart/2005/8/layout/default"/>
    <dgm:cxn modelId="{C99529D5-0963-4E34-BFF4-C613D50F5421}" srcId="{EF3936A4-C2AB-4397-94C9-DEF069FFB842}" destId="{5622714E-FE91-4A37-9002-1746A07D93E8}" srcOrd="0" destOrd="0" parTransId="{2C103021-8CFD-4364-A309-A3EE43601AF7}" sibTransId="{CE0033F9-2963-46D7-853B-CA5CB18DE8D6}"/>
    <dgm:cxn modelId="{937B66E1-8383-4C2E-A66F-5ED45E99673C}" srcId="{EF3936A4-C2AB-4397-94C9-DEF069FFB842}" destId="{77A6D391-984B-4DC9-A2CB-1343BEDB88B9}" srcOrd="4" destOrd="0" parTransId="{4B75BF6D-8090-4988-A5EA-D16B32317B19}" sibTransId="{DBE4DB84-2123-4460-B383-1D2F42E8307C}"/>
    <dgm:cxn modelId="{D94B23E4-6E9D-4859-A285-312E55A6B229}" srcId="{EF3936A4-C2AB-4397-94C9-DEF069FFB842}" destId="{529E4CF0-19F8-49EF-BCE6-511F4D994186}" srcOrd="5" destOrd="0" parTransId="{9E4605F3-AA80-461B-9AAA-E3E888F62DCC}" sibTransId="{81F914B7-02C7-417F-9947-9A3BBAD6A576}"/>
    <dgm:cxn modelId="{DCDF2CE5-39B6-4656-BE97-0D9C5D8EA8BD}" type="presOf" srcId="{E8B3AE13-BF6D-405C-86A6-6624B66EF212}" destId="{68BF7302-13A0-45D2-B3CA-297A00514409}" srcOrd="0" destOrd="0" presId="urn:microsoft.com/office/officeart/2005/8/layout/default"/>
    <dgm:cxn modelId="{91C389BF-1552-4423-8E9E-676D39F22788}" type="presParOf" srcId="{67F63760-B4C5-42A6-97C7-53412D10F342}" destId="{C632D9BE-F76E-4A16-8DA9-A288FF192361}" srcOrd="0" destOrd="0" presId="urn:microsoft.com/office/officeart/2005/8/layout/default"/>
    <dgm:cxn modelId="{FF9D7797-B68B-408D-83AA-99ED8D616D38}" type="presParOf" srcId="{67F63760-B4C5-42A6-97C7-53412D10F342}" destId="{DA271D01-E9D5-461B-BC65-DB3EAB41EADA}" srcOrd="1" destOrd="0" presId="urn:microsoft.com/office/officeart/2005/8/layout/default"/>
    <dgm:cxn modelId="{4D84B73E-ABC4-4C44-B556-EAF145A00A2D}" type="presParOf" srcId="{67F63760-B4C5-42A6-97C7-53412D10F342}" destId="{F6D87302-2E46-410D-9F46-8F4C1A149CDB}" srcOrd="2" destOrd="0" presId="urn:microsoft.com/office/officeart/2005/8/layout/default"/>
    <dgm:cxn modelId="{1F89952E-E609-4EFF-A0AE-32AB4AFBF9E0}" type="presParOf" srcId="{67F63760-B4C5-42A6-97C7-53412D10F342}" destId="{91F2080E-1E69-4B16-ABDF-5BFC9FB45650}" srcOrd="3" destOrd="0" presId="urn:microsoft.com/office/officeart/2005/8/layout/default"/>
    <dgm:cxn modelId="{874ED947-E510-4556-A437-54DD3FB929C8}" type="presParOf" srcId="{67F63760-B4C5-42A6-97C7-53412D10F342}" destId="{68BF7302-13A0-45D2-B3CA-297A00514409}" srcOrd="4" destOrd="0" presId="urn:microsoft.com/office/officeart/2005/8/layout/default"/>
    <dgm:cxn modelId="{993B6853-7138-472D-AF4C-D56160AE4D0C}" type="presParOf" srcId="{67F63760-B4C5-42A6-97C7-53412D10F342}" destId="{B3F4E5D4-F028-43BE-B187-1A0B83FEC132}" srcOrd="5" destOrd="0" presId="urn:microsoft.com/office/officeart/2005/8/layout/default"/>
    <dgm:cxn modelId="{427C521C-61FF-4CE6-ADDB-413CF1C0C50F}" type="presParOf" srcId="{67F63760-B4C5-42A6-97C7-53412D10F342}" destId="{3BB03AF6-DDD9-49D8-9053-8128167676B7}" srcOrd="6" destOrd="0" presId="urn:microsoft.com/office/officeart/2005/8/layout/default"/>
    <dgm:cxn modelId="{9B874170-2C70-430B-B35E-038E9861E504}" type="presParOf" srcId="{67F63760-B4C5-42A6-97C7-53412D10F342}" destId="{89F1C111-855A-497E-948E-1FE70657129D}" srcOrd="7" destOrd="0" presId="urn:microsoft.com/office/officeart/2005/8/layout/default"/>
    <dgm:cxn modelId="{569B9F5C-DC04-4E63-9C84-01ED591AB98C}" type="presParOf" srcId="{67F63760-B4C5-42A6-97C7-53412D10F342}" destId="{6B912A7D-40B8-4090-B849-5398EA0032EA}" srcOrd="8" destOrd="0" presId="urn:microsoft.com/office/officeart/2005/8/layout/default"/>
    <dgm:cxn modelId="{9B12633D-1CFF-46E6-9749-15AE61222839}" type="presParOf" srcId="{67F63760-B4C5-42A6-97C7-53412D10F342}" destId="{DA8F3875-5B0F-40DC-93A4-3B626D13F093}" srcOrd="9" destOrd="0" presId="urn:microsoft.com/office/officeart/2005/8/layout/default"/>
    <dgm:cxn modelId="{30CB3DA9-1B43-452E-8A87-FC9CA230548D}" type="presParOf" srcId="{67F63760-B4C5-42A6-97C7-53412D10F342}" destId="{328EAC09-4761-420B-BFF4-84EC0990D2E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3936A4-C2AB-4397-94C9-DEF069FFB84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22714E-FE91-4A37-9002-1746A07D93E8}">
      <dgm:prSet phldrT="[Текст]"/>
      <dgm:spPr/>
      <dgm:t>
        <a:bodyPr/>
        <a:lstStyle/>
        <a:p>
          <a:r>
            <a:rPr lang="ru-RU" dirty="0"/>
            <a:t>Лабораторная установка замедленного коксования</a:t>
          </a:r>
        </a:p>
      </dgm:t>
    </dgm:pt>
    <dgm:pt modelId="{2C103021-8CFD-4364-A309-A3EE43601AF7}" type="parTrans" cxnId="{C99529D5-0963-4E34-BFF4-C613D50F5421}">
      <dgm:prSet/>
      <dgm:spPr/>
      <dgm:t>
        <a:bodyPr/>
        <a:lstStyle/>
        <a:p>
          <a:endParaRPr lang="ru-RU"/>
        </a:p>
      </dgm:t>
    </dgm:pt>
    <dgm:pt modelId="{CE0033F9-2963-46D7-853B-CA5CB18DE8D6}" type="sibTrans" cxnId="{C99529D5-0963-4E34-BFF4-C613D50F5421}">
      <dgm:prSet/>
      <dgm:spPr/>
      <dgm:t>
        <a:bodyPr/>
        <a:lstStyle/>
        <a:p>
          <a:endParaRPr lang="ru-RU"/>
        </a:p>
      </dgm:t>
    </dgm:pt>
    <dgm:pt modelId="{0E93719D-6619-4869-BC7F-FA6CBB699511}">
      <dgm:prSet phldrT="[Текст]"/>
      <dgm:spPr/>
      <dgm:t>
        <a:bodyPr/>
        <a:lstStyle/>
        <a:p>
          <a:r>
            <a:rPr lang="ru-RU" dirty="0"/>
            <a:t>Вегетарианский витаминно-минеральный комплекс</a:t>
          </a:r>
        </a:p>
      </dgm:t>
    </dgm:pt>
    <dgm:pt modelId="{D1D7336A-2959-4167-9537-37CA940DEECF}" type="parTrans" cxnId="{5800D905-1B27-4E38-9050-A8D0BBD12714}">
      <dgm:prSet/>
      <dgm:spPr/>
      <dgm:t>
        <a:bodyPr/>
        <a:lstStyle/>
        <a:p>
          <a:endParaRPr lang="ru-RU"/>
        </a:p>
      </dgm:t>
    </dgm:pt>
    <dgm:pt modelId="{72706C8C-4999-4E12-AE7B-1E5D6FC34154}" type="sibTrans" cxnId="{5800D905-1B27-4E38-9050-A8D0BBD12714}">
      <dgm:prSet/>
      <dgm:spPr/>
      <dgm:t>
        <a:bodyPr/>
        <a:lstStyle/>
        <a:p>
          <a:endParaRPr lang="ru-RU"/>
        </a:p>
      </dgm:t>
    </dgm:pt>
    <dgm:pt modelId="{E8B3AE13-BF6D-405C-86A6-6624B66EF212}">
      <dgm:prSet phldrT="[Текст]"/>
      <dgm:spPr/>
      <dgm:t>
        <a:bodyPr/>
        <a:lstStyle/>
        <a:p>
          <a:r>
            <a:rPr lang="ru-RU" dirty="0"/>
            <a:t>«</a:t>
          </a:r>
          <a:r>
            <a:rPr lang="ru-RU" dirty="0" err="1"/>
            <a:t>Технополия</a:t>
          </a:r>
          <a:r>
            <a:rPr lang="ru-RU" dirty="0"/>
            <a:t>»</a:t>
          </a:r>
        </a:p>
      </dgm:t>
    </dgm:pt>
    <dgm:pt modelId="{B097BF9B-23B4-4E65-80E8-FCCA2E2A57D7}" type="parTrans" cxnId="{4E356615-A5FC-4D82-9118-8CBF5CBC37B4}">
      <dgm:prSet/>
      <dgm:spPr/>
      <dgm:t>
        <a:bodyPr/>
        <a:lstStyle/>
        <a:p>
          <a:endParaRPr lang="ru-RU"/>
        </a:p>
      </dgm:t>
    </dgm:pt>
    <dgm:pt modelId="{F0873E90-92F7-4FB9-A368-B27CA142B360}" type="sibTrans" cxnId="{4E356615-A5FC-4D82-9118-8CBF5CBC37B4}">
      <dgm:prSet/>
      <dgm:spPr/>
      <dgm:t>
        <a:bodyPr/>
        <a:lstStyle/>
        <a:p>
          <a:endParaRPr lang="ru-RU"/>
        </a:p>
      </dgm:t>
    </dgm:pt>
    <dgm:pt modelId="{B186E24C-A709-45EE-9D39-544AD62567C7}">
      <dgm:prSet phldrT="[Текст]"/>
      <dgm:spPr/>
      <dgm:t>
        <a:bodyPr/>
        <a:lstStyle/>
        <a:p>
          <a:r>
            <a:rPr lang="ru-RU" dirty="0"/>
            <a:t>Автоматизированный аптечный пункт «</a:t>
          </a:r>
          <a:r>
            <a:rPr lang="en-US" dirty="0"/>
            <a:t>VELOX</a:t>
          </a:r>
          <a:r>
            <a:rPr lang="ru-RU" dirty="0"/>
            <a:t>»</a:t>
          </a:r>
        </a:p>
      </dgm:t>
    </dgm:pt>
    <dgm:pt modelId="{D344F8FB-9C1E-4434-931A-2674882FF8FB}" type="parTrans" cxnId="{AEE7C215-7CDF-4A83-B296-97C779090BC4}">
      <dgm:prSet/>
      <dgm:spPr/>
      <dgm:t>
        <a:bodyPr/>
        <a:lstStyle/>
        <a:p>
          <a:endParaRPr lang="ru-RU"/>
        </a:p>
      </dgm:t>
    </dgm:pt>
    <dgm:pt modelId="{301EC258-2CC2-4895-8A50-4E2C27864673}" type="sibTrans" cxnId="{AEE7C215-7CDF-4A83-B296-97C779090BC4}">
      <dgm:prSet/>
      <dgm:spPr/>
      <dgm:t>
        <a:bodyPr/>
        <a:lstStyle/>
        <a:p>
          <a:endParaRPr lang="ru-RU"/>
        </a:p>
      </dgm:t>
    </dgm:pt>
    <dgm:pt modelId="{77A6D391-984B-4DC9-A2CB-1343BEDB88B9}">
      <dgm:prSet phldrT="[Текст]"/>
      <dgm:spPr/>
      <dgm:t>
        <a:bodyPr/>
        <a:lstStyle/>
        <a:p>
          <a:r>
            <a:rPr lang="ru-RU" dirty="0"/>
            <a:t>Робот-спасатель на воздушной подушке для прибрежной зоны</a:t>
          </a:r>
        </a:p>
      </dgm:t>
    </dgm:pt>
    <dgm:pt modelId="{4B75BF6D-8090-4988-A5EA-D16B32317B19}" type="parTrans" cxnId="{937B66E1-8383-4C2E-A66F-5ED45E99673C}">
      <dgm:prSet/>
      <dgm:spPr/>
      <dgm:t>
        <a:bodyPr/>
        <a:lstStyle/>
        <a:p>
          <a:endParaRPr lang="ru-RU"/>
        </a:p>
      </dgm:t>
    </dgm:pt>
    <dgm:pt modelId="{DBE4DB84-2123-4460-B383-1D2F42E8307C}" type="sibTrans" cxnId="{937B66E1-8383-4C2E-A66F-5ED45E99673C}">
      <dgm:prSet/>
      <dgm:spPr/>
      <dgm:t>
        <a:bodyPr/>
        <a:lstStyle/>
        <a:p>
          <a:endParaRPr lang="ru-RU"/>
        </a:p>
      </dgm:t>
    </dgm:pt>
    <dgm:pt modelId="{529E4CF0-19F8-49EF-BCE6-511F4D994186}">
      <dgm:prSet phldrT="[Текст]"/>
      <dgm:spPr/>
      <dgm:t>
        <a:bodyPr/>
        <a:lstStyle/>
        <a:p>
          <a:r>
            <a:rPr lang="ru-RU" dirty="0"/>
            <a:t>Определение оптимальных условий гидрогенолиза соединения серы для повышения эффективности производства реактивного топлива</a:t>
          </a:r>
        </a:p>
      </dgm:t>
    </dgm:pt>
    <dgm:pt modelId="{9E4605F3-AA80-461B-9AAA-E3E888F62DCC}" type="parTrans" cxnId="{D94B23E4-6E9D-4859-A285-312E55A6B229}">
      <dgm:prSet/>
      <dgm:spPr/>
      <dgm:t>
        <a:bodyPr/>
        <a:lstStyle/>
        <a:p>
          <a:endParaRPr lang="ru-RU"/>
        </a:p>
      </dgm:t>
    </dgm:pt>
    <dgm:pt modelId="{81F914B7-02C7-417F-9947-9A3BBAD6A576}" type="sibTrans" cxnId="{D94B23E4-6E9D-4859-A285-312E55A6B229}">
      <dgm:prSet/>
      <dgm:spPr/>
      <dgm:t>
        <a:bodyPr/>
        <a:lstStyle/>
        <a:p>
          <a:endParaRPr lang="ru-RU"/>
        </a:p>
      </dgm:t>
    </dgm:pt>
    <dgm:pt modelId="{67F63760-B4C5-42A6-97C7-53412D10F342}" type="pres">
      <dgm:prSet presAssocID="{EF3936A4-C2AB-4397-94C9-DEF069FFB842}" presName="diagram" presStyleCnt="0">
        <dgm:presLayoutVars>
          <dgm:dir/>
          <dgm:resizeHandles val="exact"/>
        </dgm:presLayoutVars>
      </dgm:prSet>
      <dgm:spPr/>
    </dgm:pt>
    <dgm:pt modelId="{C632D9BE-F76E-4A16-8DA9-A288FF192361}" type="pres">
      <dgm:prSet presAssocID="{5622714E-FE91-4A37-9002-1746A07D93E8}" presName="node" presStyleLbl="node1" presStyleIdx="0" presStyleCnt="6">
        <dgm:presLayoutVars>
          <dgm:bulletEnabled val="1"/>
        </dgm:presLayoutVars>
      </dgm:prSet>
      <dgm:spPr/>
    </dgm:pt>
    <dgm:pt modelId="{DA271D01-E9D5-461B-BC65-DB3EAB41EADA}" type="pres">
      <dgm:prSet presAssocID="{CE0033F9-2963-46D7-853B-CA5CB18DE8D6}" presName="sibTrans" presStyleCnt="0"/>
      <dgm:spPr/>
    </dgm:pt>
    <dgm:pt modelId="{F6D87302-2E46-410D-9F46-8F4C1A149CDB}" type="pres">
      <dgm:prSet presAssocID="{0E93719D-6619-4869-BC7F-FA6CBB699511}" presName="node" presStyleLbl="node1" presStyleIdx="1" presStyleCnt="6">
        <dgm:presLayoutVars>
          <dgm:bulletEnabled val="1"/>
        </dgm:presLayoutVars>
      </dgm:prSet>
      <dgm:spPr/>
    </dgm:pt>
    <dgm:pt modelId="{91F2080E-1E69-4B16-ABDF-5BFC9FB45650}" type="pres">
      <dgm:prSet presAssocID="{72706C8C-4999-4E12-AE7B-1E5D6FC34154}" presName="sibTrans" presStyleCnt="0"/>
      <dgm:spPr/>
    </dgm:pt>
    <dgm:pt modelId="{68BF7302-13A0-45D2-B3CA-297A00514409}" type="pres">
      <dgm:prSet presAssocID="{E8B3AE13-BF6D-405C-86A6-6624B66EF212}" presName="node" presStyleLbl="node1" presStyleIdx="2" presStyleCnt="6">
        <dgm:presLayoutVars>
          <dgm:bulletEnabled val="1"/>
        </dgm:presLayoutVars>
      </dgm:prSet>
      <dgm:spPr/>
    </dgm:pt>
    <dgm:pt modelId="{B3F4E5D4-F028-43BE-B187-1A0B83FEC132}" type="pres">
      <dgm:prSet presAssocID="{F0873E90-92F7-4FB9-A368-B27CA142B360}" presName="sibTrans" presStyleCnt="0"/>
      <dgm:spPr/>
    </dgm:pt>
    <dgm:pt modelId="{3BB03AF6-DDD9-49D8-9053-8128167676B7}" type="pres">
      <dgm:prSet presAssocID="{B186E24C-A709-45EE-9D39-544AD62567C7}" presName="node" presStyleLbl="node1" presStyleIdx="3" presStyleCnt="6" custScaleY="162085">
        <dgm:presLayoutVars>
          <dgm:bulletEnabled val="1"/>
        </dgm:presLayoutVars>
      </dgm:prSet>
      <dgm:spPr/>
    </dgm:pt>
    <dgm:pt modelId="{89F1C111-855A-497E-948E-1FE70657129D}" type="pres">
      <dgm:prSet presAssocID="{301EC258-2CC2-4895-8A50-4E2C27864673}" presName="sibTrans" presStyleCnt="0"/>
      <dgm:spPr/>
    </dgm:pt>
    <dgm:pt modelId="{6B912A7D-40B8-4090-B849-5398EA0032EA}" type="pres">
      <dgm:prSet presAssocID="{77A6D391-984B-4DC9-A2CB-1343BEDB88B9}" presName="node" presStyleLbl="node1" presStyleIdx="4" presStyleCnt="6" custScaleY="167490">
        <dgm:presLayoutVars>
          <dgm:bulletEnabled val="1"/>
        </dgm:presLayoutVars>
      </dgm:prSet>
      <dgm:spPr/>
    </dgm:pt>
    <dgm:pt modelId="{DA8F3875-5B0F-40DC-93A4-3B626D13F093}" type="pres">
      <dgm:prSet presAssocID="{DBE4DB84-2123-4460-B383-1D2F42E8307C}" presName="sibTrans" presStyleCnt="0"/>
      <dgm:spPr/>
    </dgm:pt>
    <dgm:pt modelId="{328EAC09-4761-420B-BFF4-84EC0990D2E6}" type="pres">
      <dgm:prSet presAssocID="{529E4CF0-19F8-49EF-BCE6-511F4D994186}" presName="node" presStyleLbl="node1" presStyleIdx="5" presStyleCnt="6" custScaleY="164787">
        <dgm:presLayoutVars>
          <dgm:bulletEnabled val="1"/>
        </dgm:presLayoutVars>
      </dgm:prSet>
      <dgm:spPr/>
    </dgm:pt>
  </dgm:ptLst>
  <dgm:cxnLst>
    <dgm:cxn modelId="{40D6F103-A33D-46E8-8CF2-CE7496008BFF}" type="presOf" srcId="{5622714E-FE91-4A37-9002-1746A07D93E8}" destId="{C632D9BE-F76E-4A16-8DA9-A288FF192361}" srcOrd="0" destOrd="0" presId="urn:microsoft.com/office/officeart/2005/8/layout/default"/>
    <dgm:cxn modelId="{5800D905-1B27-4E38-9050-A8D0BBD12714}" srcId="{EF3936A4-C2AB-4397-94C9-DEF069FFB842}" destId="{0E93719D-6619-4869-BC7F-FA6CBB699511}" srcOrd="1" destOrd="0" parTransId="{D1D7336A-2959-4167-9537-37CA940DEECF}" sibTransId="{72706C8C-4999-4E12-AE7B-1E5D6FC34154}"/>
    <dgm:cxn modelId="{4E356615-A5FC-4D82-9118-8CBF5CBC37B4}" srcId="{EF3936A4-C2AB-4397-94C9-DEF069FFB842}" destId="{E8B3AE13-BF6D-405C-86A6-6624B66EF212}" srcOrd="2" destOrd="0" parTransId="{B097BF9B-23B4-4E65-80E8-FCCA2E2A57D7}" sibTransId="{F0873E90-92F7-4FB9-A368-B27CA142B360}"/>
    <dgm:cxn modelId="{AEE7C215-7CDF-4A83-B296-97C779090BC4}" srcId="{EF3936A4-C2AB-4397-94C9-DEF069FFB842}" destId="{B186E24C-A709-45EE-9D39-544AD62567C7}" srcOrd="3" destOrd="0" parTransId="{D344F8FB-9C1E-4434-931A-2674882FF8FB}" sibTransId="{301EC258-2CC2-4895-8A50-4E2C27864673}"/>
    <dgm:cxn modelId="{EAF39678-7AC5-469A-8FF6-AE4B1E6A3767}" type="presOf" srcId="{0E93719D-6619-4869-BC7F-FA6CBB699511}" destId="{F6D87302-2E46-410D-9F46-8F4C1A149CDB}" srcOrd="0" destOrd="0" presId="urn:microsoft.com/office/officeart/2005/8/layout/default"/>
    <dgm:cxn modelId="{20776E80-FD9F-458D-9DCD-128A5DA68C6F}" type="presOf" srcId="{529E4CF0-19F8-49EF-BCE6-511F4D994186}" destId="{328EAC09-4761-420B-BFF4-84EC0990D2E6}" srcOrd="0" destOrd="0" presId="urn:microsoft.com/office/officeart/2005/8/layout/default"/>
    <dgm:cxn modelId="{56ABD487-06A6-4EDF-94B9-1616A52E7B9A}" type="presOf" srcId="{EF3936A4-C2AB-4397-94C9-DEF069FFB842}" destId="{67F63760-B4C5-42A6-97C7-53412D10F342}" srcOrd="0" destOrd="0" presId="urn:microsoft.com/office/officeart/2005/8/layout/default"/>
    <dgm:cxn modelId="{8DE1BA98-9CE3-4555-A444-585B64E1F7B8}" type="presOf" srcId="{77A6D391-984B-4DC9-A2CB-1343BEDB88B9}" destId="{6B912A7D-40B8-4090-B849-5398EA0032EA}" srcOrd="0" destOrd="0" presId="urn:microsoft.com/office/officeart/2005/8/layout/default"/>
    <dgm:cxn modelId="{0AEA1AB7-5534-43A1-A5E6-04383C0CF839}" type="presOf" srcId="{B186E24C-A709-45EE-9D39-544AD62567C7}" destId="{3BB03AF6-DDD9-49D8-9053-8128167676B7}" srcOrd="0" destOrd="0" presId="urn:microsoft.com/office/officeart/2005/8/layout/default"/>
    <dgm:cxn modelId="{C99529D5-0963-4E34-BFF4-C613D50F5421}" srcId="{EF3936A4-C2AB-4397-94C9-DEF069FFB842}" destId="{5622714E-FE91-4A37-9002-1746A07D93E8}" srcOrd="0" destOrd="0" parTransId="{2C103021-8CFD-4364-A309-A3EE43601AF7}" sibTransId="{CE0033F9-2963-46D7-853B-CA5CB18DE8D6}"/>
    <dgm:cxn modelId="{937B66E1-8383-4C2E-A66F-5ED45E99673C}" srcId="{EF3936A4-C2AB-4397-94C9-DEF069FFB842}" destId="{77A6D391-984B-4DC9-A2CB-1343BEDB88B9}" srcOrd="4" destOrd="0" parTransId="{4B75BF6D-8090-4988-A5EA-D16B32317B19}" sibTransId="{DBE4DB84-2123-4460-B383-1D2F42E8307C}"/>
    <dgm:cxn modelId="{D94B23E4-6E9D-4859-A285-312E55A6B229}" srcId="{EF3936A4-C2AB-4397-94C9-DEF069FFB842}" destId="{529E4CF0-19F8-49EF-BCE6-511F4D994186}" srcOrd="5" destOrd="0" parTransId="{9E4605F3-AA80-461B-9AAA-E3E888F62DCC}" sibTransId="{81F914B7-02C7-417F-9947-9A3BBAD6A576}"/>
    <dgm:cxn modelId="{DCDF2CE5-39B6-4656-BE97-0D9C5D8EA8BD}" type="presOf" srcId="{E8B3AE13-BF6D-405C-86A6-6624B66EF212}" destId="{68BF7302-13A0-45D2-B3CA-297A00514409}" srcOrd="0" destOrd="0" presId="urn:microsoft.com/office/officeart/2005/8/layout/default"/>
    <dgm:cxn modelId="{91C389BF-1552-4423-8E9E-676D39F22788}" type="presParOf" srcId="{67F63760-B4C5-42A6-97C7-53412D10F342}" destId="{C632D9BE-F76E-4A16-8DA9-A288FF192361}" srcOrd="0" destOrd="0" presId="urn:microsoft.com/office/officeart/2005/8/layout/default"/>
    <dgm:cxn modelId="{FF9D7797-B68B-408D-83AA-99ED8D616D38}" type="presParOf" srcId="{67F63760-B4C5-42A6-97C7-53412D10F342}" destId="{DA271D01-E9D5-461B-BC65-DB3EAB41EADA}" srcOrd="1" destOrd="0" presId="urn:microsoft.com/office/officeart/2005/8/layout/default"/>
    <dgm:cxn modelId="{4D84B73E-ABC4-4C44-B556-EAF145A00A2D}" type="presParOf" srcId="{67F63760-B4C5-42A6-97C7-53412D10F342}" destId="{F6D87302-2E46-410D-9F46-8F4C1A149CDB}" srcOrd="2" destOrd="0" presId="urn:microsoft.com/office/officeart/2005/8/layout/default"/>
    <dgm:cxn modelId="{1F89952E-E609-4EFF-A0AE-32AB4AFBF9E0}" type="presParOf" srcId="{67F63760-B4C5-42A6-97C7-53412D10F342}" destId="{91F2080E-1E69-4B16-ABDF-5BFC9FB45650}" srcOrd="3" destOrd="0" presId="urn:microsoft.com/office/officeart/2005/8/layout/default"/>
    <dgm:cxn modelId="{874ED947-E510-4556-A437-54DD3FB929C8}" type="presParOf" srcId="{67F63760-B4C5-42A6-97C7-53412D10F342}" destId="{68BF7302-13A0-45D2-B3CA-297A00514409}" srcOrd="4" destOrd="0" presId="urn:microsoft.com/office/officeart/2005/8/layout/default"/>
    <dgm:cxn modelId="{993B6853-7138-472D-AF4C-D56160AE4D0C}" type="presParOf" srcId="{67F63760-B4C5-42A6-97C7-53412D10F342}" destId="{B3F4E5D4-F028-43BE-B187-1A0B83FEC132}" srcOrd="5" destOrd="0" presId="urn:microsoft.com/office/officeart/2005/8/layout/default"/>
    <dgm:cxn modelId="{427C521C-61FF-4CE6-ADDB-413CF1C0C50F}" type="presParOf" srcId="{67F63760-B4C5-42A6-97C7-53412D10F342}" destId="{3BB03AF6-DDD9-49D8-9053-8128167676B7}" srcOrd="6" destOrd="0" presId="urn:microsoft.com/office/officeart/2005/8/layout/default"/>
    <dgm:cxn modelId="{9B874170-2C70-430B-B35E-038E9861E504}" type="presParOf" srcId="{67F63760-B4C5-42A6-97C7-53412D10F342}" destId="{89F1C111-855A-497E-948E-1FE70657129D}" srcOrd="7" destOrd="0" presId="urn:microsoft.com/office/officeart/2005/8/layout/default"/>
    <dgm:cxn modelId="{569B9F5C-DC04-4E63-9C84-01ED591AB98C}" type="presParOf" srcId="{67F63760-B4C5-42A6-97C7-53412D10F342}" destId="{6B912A7D-40B8-4090-B849-5398EA0032EA}" srcOrd="8" destOrd="0" presId="urn:microsoft.com/office/officeart/2005/8/layout/default"/>
    <dgm:cxn modelId="{9B12633D-1CFF-46E6-9749-15AE61222839}" type="presParOf" srcId="{67F63760-B4C5-42A6-97C7-53412D10F342}" destId="{DA8F3875-5B0F-40DC-93A4-3B626D13F093}" srcOrd="9" destOrd="0" presId="urn:microsoft.com/office/officeart/2005/8/layout/default"/>
    <dgm:cxn modelId="{30CB3DA9-1B43-452E-8A87-FC9CA230548D}" type="presParOf" srcId="{67F63760-B4C5-42A6-97C7-53412D10F342}" destId="{328EAC09-4761-420B-BFF4-84EC0990D2E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2D9BE-F76E-4A16-8DA9-A288FF192361}">
      <dsp:nvSpPr>
        <dsp:cNvPr id="0" name=""/>
        <dsp:cNvSpPr/>
      </dsp:nvSpPr>
      <dsp:spPr>
        <a:xfrm>
          <a:off x="0" y="602804"/>
          <a:ext cx="2050698" cy="1230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Макет литературного фестиваля </a:t>
          </a:r>
        </a:p>
      </dsp:txBody>
      <dsp:txXfrm>
        <a:off x="0" y="602804"/>
        <a:ext cx="2050698" cy="1230419"/>
      </dsp:txXfrm>
    </dsp:sp>
    <dsp:sp modelId="{F6D87302-2E46-410D-9F46-8F4C1A149CDB}">
      <dsp:nvSpPr>
        <dsp:cNvPr id="0" name=""/>
        <dsp:cNvSpPr/>
      </dsp:nvSpPr>
      <dsp:spPr>
        <a:xfrm>
          <a:off x="2255768" y="602804"/>
          <a:ext cx="2050698" cy="1230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Дизайн-проект современного кабинета технологии</a:t>
          </a:r>
        </a:p>
      </dsp:txBody>
      <dsp:txXfrm>
        <a:off x="2255768" y="602804"/>
        <a:ext cx="2050698" cy="1230419"/>
      </dsp:txXfrm>
    </dsp:sp>
    <dsp:sp modelId="{68BF7302-13A0-45D2-B3CA-297A00514409}">
      <dsp:nvSpPr>
        <dsp:cNvPr id="0" name=""/>
        <dsp:cNvSpPr/>
      </dsp:nvSpPr>
      <dsp:spPr>
        <a:xfrm>
          <a:off x="4511536" y="602804"/>
          <a:ext cx="2050698" cy="1230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Остров очиститель «</a:t>
          </a:r>
          <a:r>
            <a:rPr lang="en-US" sz="1700" kern="1200" dirty="0"/>
            <a:t>Nautilus</a:t>
          </a:r>
          <a:r>
            <a:rPr lang="ru-RU" sz="1700" kern="1200" dirty="0"/>
            <a:t>»</a:t>
          </a:r>
        </a:p>
      </dsp:txBody>
      <dsp:txXfrm>
        <a:off x="4511536" y="602804"/>
        <a:ext cx="2050698" cy="1230419"/>
      </dsp:txXfrm>
    </dsp:sp>
    <dsp:sp modelId="{3BB03AF6-DDD9-49D8-9053-8128167676B7}">
      <dsp:nvSpPr>
        <dsp:cNvPr id="0" name=""/>
        <dsp:cNvSpPr/>
      </dsp:nvSpPr>
      <dsp:spPr>
        <a:xfrm>
          <a:off x="0" y="2038292"/>
          <a:ext cx="2050698" cy="1230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Интерактивная памятка по финансовой грамотности</a:t>
          </a:r>
        </a:p>
      </dsp:txBody>
      <dsp:txXfrm>
        <a:off x="0" y="2038292"/>
        <a:ext cx="2050698" cy="1230419"/>
      </dsp:txXfrm>
    </dsp:sp>
    <dsp:sp modelId="{6B912A7D-40B8-4090-B849-5398EA0032EA}">
      <dsp:nvSpPr>
        <dsp:cNvPr id="0" name=""/>
        <dsp:cNvSpPr/>
      </dsp:nvSpPr>
      <dsp:spPr>
        <a:xfrm>
          <a:off x="2255768" y="2038292"/>
          <a:ext cx="2050698" cy="1230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Энциклопедия «Повседневные вещи и их изобретатели»</a:t>
          </a:r>
        </a:p>
      </dsp:txBody>
      <dsp:txXfrm>
        <a:off x="2255768" y="2038292"/>
        <a:ext cx="2050698" cy="1230419"/>
      </dsp:txXfrm>
    </dsp:sp>
    <dsp:sp modelId="{328EAC09-4761-420B-BFF4-84EC0990D2E6}">
      <dsp:nvSpPr>
        <dsp:cNvPr id="0" name=""/>
        <dsp:cNvSpPr/>
      </dsp:nvSpPr>
      <dsp:spPr>
        <a:xfrm>
          <a:off x="4511536" y="2038292"/>
          <a:ext cx="2050698" cy="1230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Модульные поля для соревнований по робототехнике</a:t>
          </a:r>
        </a:p>
      </dsp:txBody>
      <dsp:txXfrm>
        <a:off x="4511536" y="2038292"/>
        <a:ext cx="2050698" cy="12304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2D9BE-F76E-4A16-8DA9-A288FF192361}">
      <dsp:nvSpPr>
        <dsp:cNvPr id="0" name=""/>
        <dsp:cNvSpPr/>
      </dsp:nvSpPr>
      <dsp:spPr>
        <a:xfrm>
          <a:off x="0" y="249424"/>
          <a:ext cx="2050698" cy="1230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Лабораторная установка замедленного коксования</a:t>
          </a:r>
        </a:p>
      </dsp:txBody>
      <dsp:txXfrm>
        <a:off x="0" y="249424"/>
        <a:ext cx="2050698" cy="1230419"/>
      </dsp:txXfrm>
    </dsp:sp>
    <dsp:sp modelId="{F6D87302-2E46-410D-9F46-8F4C1A149CDB}">
      <dsp:nvSpPr>
        <dsp:cNvPr id="0" name=""/>
        <dsp:cNvSpPr/>
      </dsp:nvSpPr>
      <dsp:spPr>
        <a:xfrm>
          <a:off x="2255768" y="249424"/>
          <a:ext cx="2050698" cy="1230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Вегетарианский витаминно-минеральный комплекс</a:t>
          </a:r>
        </a:p>
      </dsp:txBody>
      <dsp:txXfrm>
        <a:off x="2255768" y="249424"/>
        <a:ext cx="2050698" cy="1230419"/>
      </dsp:txXfrm>
    </dsp:sp>
    <dsp:sp modelId="{68BF7302-13A0-45D2-B3CA-297A00514409}">
      <dsp:nvSpPr>
        <dsp:cNvPr id="0" name=""/>
        <dsp:cNvSpPr/>
      </dsp:nvSpPr>
      <dsp:spPr>
        <a:xfrm>
          <a:off x="4511536" y="249424"/>
          <a:ext cx="2050698" cy="1230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«</a:t>
          </a:r>
          <a:r>
            <a:rPr lang="ru-RU" sz="1400" kern="1200" dirty="0" err="1"/>
            <a:t>Технополия</a:t>
          </a:r>
          <a:r>
            <a:rPr lang="ru-RU" sz="1400" kern="1200" dirty="0"/>
            <a:t>»</a:t>
          </a:r>
        </a:p>
      </dsp:txBody>
      <dsp:txXfrm>
        <a:off x="4511536" y="249424"/>
        <a:ext cx="2050698" cy="1230419"/>
      </dsp:txXfrm>
    </dsp:sp>
    <dsp:sp modelId="{3BB03AF6-DDD9-49D8-9053-8128167676B7}">
      <dsp:nvSpPr>
        <dsp:cNvPr id="0" name=""/>
        <dsp:cNvSpPr/>
      </dsp:nvSpPr>
      <dsp:spPr>
        <a:xfrm>
          <a:off x="0" y="1718165"/>
          <a:ext cx="2050698" cy="19943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Автоматизированный аптечный пункт «</a:t>
          </a:r>
          <a:r>
            <a:rPr lang="en-US" sz="1400" kern="1200" dirty="0"/>
            <a:t>VELOX</a:t>
          </a:r>
          <a:r>
            <a:rPr lang="ru-RU" sz="1400" kern="1200" dirty="0"/>
            <a:t>»</a:t>
          </a:r>
        </a:p>
      </dsp:txBody>
      <dsp:txXfrm>
        <a:off x="0" y="1718165"/>
        <a:ext cx="2050698" cy="1994324"/>
      </dsp:txXfrm>
    </dsp:sp>
    <dsp:sp modelId="{6B912A7D-40B8-4090-B849-5398EA0032EA}">
      <dsp:nvSpPr>
        <dsp:cNvPr id="0" name=""/>
        <dsp:cNvSpPr/>
      </dsp:nvSpPr>
      <dsp:spPr>
        <a:xfrm>
          <a:off x="2255768" y="1684913"/>
          <a:ext cx="2050698" cy="20608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Робот-спасатель на воздушной подушке для прибрежной зоны</a:t>
          </a:r>
        </a:p>
      </dsp:txBody>
      <dsp:txXfrm>
        <a:off x="2255768" y="1684913"/>
        <a:ext cx="2050698" cy="2060828"/>
      </dsp:txXfrm>
    </dsp:sp>
    <dsp:sp modelId="{328EAC09-4761-420B-BFF4-84EC0990D2E6}">
      <dsp:nvSpPr>
        <dsp:cNvPr id="0" name=""/>
        <dsp:cNvSpPr/>
      </dsp:nvSpPr>
      <dsp:spPr>
        <a:xfrm>
          <a:off x="4511536" y="1701542"/>
          <a:ext cx="2050698" cy="20275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Определение оптимальных условий гидрогенолиза соединения серы для повышения эффективности производства реактивного топлива</a:t>
          </a:r>
        </a:p>
      </dsp:txBody>
      <dsp:txXfrm>
        <a:off x="4511536" y="1701542"/>
        <a:ext cx="2050698" cy="2027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BCB26-EB46-4CB8-956C-3FB2E2110FA3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8FE80-AC2F-41C8-838E-8FABF280F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279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Учебный проект позволяет учиться: •проблематизации (формулированию проблемы исследования и постановке целей и задач); •целеполаганию и планированию деятельности; •самоанализу и рефлексии (в т.ч. анализу успешности и результативности решения проблемы проекта); •анализу имеющихся в наличии знаний (информации), материалов и ресурсов; •практическому применению, выбору, освоению и использованию адекватных технологий изготовления продукта; •проектированию знаний, умений и навыков в различных, в том числе нестандартных ситуациях; •проведению необходимого исследования (выдвижению гипотезы, анализу, синтезу, обобщению, сравнению, интерпретации данных и т.д.); •презентации результатов своей деятельности, своего труда</a:t>
            </a:r>
          </a:p>
          <a:p>
            <a:endParaRPr lang="ru-RU" dirty="0"/>
          </a:p>
          <a:p>
            <a:r>
              <a:rPr lang="ru-RU" dirty="0"/>
              <a:t>Индивидуальный проект включен в учебный план основной школы (ФГОС ООО 2021): защита проекта в 9 классе. Оценивается достижение метапредметных результатов за уровень основного общего образования. C 1998 года учебный проект вводится в технологическое образование Павловой М.Б. В ФРП ООО по предмету «Труд (технология)» (2024г.) учебный проект является ведущим методом обучения и выступает одновременно как инструмент формирования и оценивания предметных и метапредметных результатов. Учебный проект – результат самостоятельно спланированного обучающимся освоения учебного модуля или темы через решение личностной или социально значимой проблемы, воплощением которого является выполненное изделие – продукт проекта. (О.Н. Логвинова) Соответственно: Учебное проектирование – самостоятельная учебная деятельность обучающегося, направленная на определение проблемы и изготовление продукта по разработанному плану с учетом имеющихся ресурсов, ограниченная изучаемым предметным содержанием учебного модуля и отведенным учебным временем (уроками). (О.Н. Логвинова)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8FE80-AC2F-41C8-838E-8FABF280FEA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86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8FE80-AC2F-41C8-838E-8FABF280FEA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449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3.svg"/><Relationship Id="rId9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3.svg"/><Relationship Id="rId9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id="{327CAC6E-6513-EFEF-80DD-DC09D9C4B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51132" y="1"/>
            <a:ext cx="4040868" cy="2484203"/>
          </a:xfrm>
          <a:custGeom>
            <a:avLst/>
            <a:gdLst>
              <a:gd name="connsiteX0" fmla="*/ 1639501 w 4040868"/>
              <a:gd name="connsiteY0" fmla="*/ 0 h 2484203"/>
              <a:gd name="connsiteX1" fmla="*/ 1927972 w 4040868"/>
              <a:gd name="connsiteY1" fmla="*/ 0 h 2484203"/>
              <a:gd name="connsiteX2" fmla="*/ 1936047 w 4040868"/>
              <a:gd name="connsiteY2" fmla="*/ 69832 h 2484203"/>
              <a:gd name="connsiteX3" fmla="*/ 1871145 w 4040868"/>
              <a:gd name="connsiteY3" fmla="*/ 561938 h 2484203"/>
              <a:gd name="connsiteX4" fmla="*/ 1876589 w 4040868"/>
              <a:gd name="connsiteY4" fmla="*/ 1144624 h 2484203"/>
              <a:gd name="connsiteX5" fmla="*/ 2418931 w 4040868"/>
              <a:gd name="connsiteY5" fmla="*/ 931295 h 2484203"/>
              <a:gd name="connsiteX6" fmla="*/ 3278854 w 4040868"/>
              <a:gd name="connsiteY6" fmla="*/ 718297 h 2484203"/>
              <a:gd name="connsiteX7" fmla="*/ 3403625 w 4040868"/>
              <a:gd name="connsiteY7" fmla="*/ 1595367 h 2484203"/>
              <a:gd name="connsiteX8" fmla="*/ 3409135 w 4040868"/>
              <a:gd name="connsiteY8" fmla="*/ 2178165 h 2484203"/>
              <a:gd name="connsiteX9" fmla="*/ 3951362 w 4040868"/>
              <a:gd name="connsiteY9" fmla="*/ 1964825 h 2484203"/>
              <a:gd name="connsiteX10" fmla="*/ 4040868 w 4040868"/>
              <a:gd name="connsiteY10" fmla="*/ 1907085 h 2484203"/>
              <a:gd name="connsiteX11" fmla="*/ 4040868 w 4040868"/>
              <a:gd name="connsiteY11" fmla="*/ 2245468 h 2484203"/>
              <a:gd name="connsiteX12" fmla="*/ 3897247 w 4040868"/>
              <a:gd name="connsiteY12" fmla="*/ 2338115 h 2484203"/>
              <a:gd name="connsiteX13" fmla="*/ 3250168 w 4040868"/>
              <a:gd name="connsiteY13" fmla="*/ 2413957 h 2484203"/>
              <a:gd name="connsiteX14" fmla="*/ 3125358 w 4040868"/>
              <a:gd name="connsiteY14" fmla="*/ 1536797 h 2484203"/>
              <a:gd name="connsiteX15" fmla="*/ 3119853 w 4040868"/>
              <a:gd name="connsiteY15" fmla="*/ 954065 h 2484203"/>
              <a:gd name="connsiteX16" fmla="*/ 2577517 w 4040868"/>
              <a:gd name="connsiteY16" fmla="*/ 1167400 h 2484203"/>
              <a:gd name="connsiteX17" fmla="*/ 1717591 w 4040868"/>
              <a:gd name="connsiteY17" fmla="*/ 1380395 h 2484203"/>
              <a:gd name="connsiteX18" fmla="*/ 1592853 w 4040868"/>
              <a:gd name="connsiteY18" fmla="*/ 503348 h 2484203"/>
              <a:gd name="connsiteX19" fmla="*/ 1642974 w 4040868"/>
              <a:gd name="connsiteY19" fmla="*/ 8510 h 2484203"/>
              <a:gd name="connsiteX20" fmla="*/ 0 w 4040868"/>
              <a:gd name="connsiteY20" fmla="*/ 0 h 2484203"/>
              <a:gd name="connsiteX21" fmla="*/ 285293 w 4040868"/>
              <a:gd name="connsiteY21" fmla="*/ 0 h 2484203"/>
              <a:gd name="connsiteX22" fmla="*/ 288683 w 4040868"/>
              <a:gd name="connsiteY22" fmla="*/ 23305 h 2484203"/>
              <a:gd name="connsiteX23" fmla="*/ 344260 w 4040868"/>
              <a:gd name="connsiteY23" fmla="*/ 111230 h 2484203"/>
              <a:gd name="connsiteX24" fmla="*/ 728339 w 4040868"/>
              <a:gd name="connsiteY24" fmla="*/ 1794 h 2484203"/>
              <a:gd name="connsiteX25" fmla="*/ 731070 w 4040868"/>
              <a:gd name="connsiteY25" fmla="*/ 0 h 2484203"/>
              <a:gd name="connsiteX26" fmla="*/ 1253365 w 4040868"/>
              <a:gd name="connsiteY26" fmla="*/ 0 h 2484203"/>
              <a:gd name="connsiteX27" fmla="*/ 1203261 w 4040868"/>
              <a:gd name="connsiteY27" fmla="*/ 30014 h 2484203"/>
              <a:gd name="connsiteX28" fmla="*/ 1045098 w 4040868"/>
              <a:gd name="connsiteY28" fmla="*/ 133945 h 2484203"/>
              <a:gd name="connsiteX29" fmla="*/ 185259 w 4040868"/>
              <a:gd name="connsiteY29" fmla="*/ 346999 h 2484203"/>
              <a:gd name="connsiteX30" fmla="*/ 8682 w 4040868"/>
              <a:gd name="connsiteY30" fmla="*/ 75030 h 248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40868" h="2484203">
                <a:moveTo>
                  <a:pt x="1639501" y="0"/>
                </a:moveTo>
                <a:lnTo>
                  <a:pt x="1927972" y="0"/>
                </a:lnTo>
                <a:lnTo>
                  <a:pt x="1936047" y="69832"/>
                </a:lnTo>
                <a:cubicBezTo>
                  <a:pt x="1941935" y="225592"/>
                  <a:pt x="1905398" y="399199"/>
                  <a:pt x="1871145" y="561938"/>
                </a:cubicBezTo>
                <a:cubicBezTo>
                  <a:pt x="1818675" y="811204"/>
                  <a:pt x="1764412" y="1068972"/>
                  <a:pt x="1876589" y="1144624"/>
                </a:cubicBezTo>
                <a:cubicBezTo>
                  <a:pt x="1988767" y="1220276"/>
                  <a:pt x="2207469" y="1073404"/>
                  <a:pt x="2418931" y="931295"/>
                </a:cubicBezTo>
                <a:cubicBezTo>
                  <a:pt x="2695019" y="745819"/>
                  <a:pt x="3007951" y="535602"/>
                  <a:pt x="3278854" y="718297"/>
                </a:cubicBezTo>
                <a:cubicBezTo>
                  <a:pt x="3549759" y="900994"/>
                  <a:pt x="3472126" y="1269896"/>
                  <a:pt x="3403625" y="1595367"/>
                </a:cubicBezTo>
                <a:cubicBezTo>
                  <a:pt x="3351132" y="1844684"/>
                  <a:pt x="3296911" y="2102481"/>
                  <a:pt x="3409135" y="2178165"/>
                </a:cubicBezTo>
                <a:cubicBezTo>
                  <a:pt x="3521360" y="2253848"/>
                  <a:pt x="3739918" y="2106880"/>
                  <a:pt x="3951362" y="1964825"/>
                </a:cubicBezTo>
                <a:lnTo>
                  <a:pt x="4040868" y="1907085"/>
                </a:lnTo>
                <a:lnTo>
                  <a:pt x="4040868" y="2245468"/>
                </a:lnTo>
                <a:lnTo>
                  <a:pt x="3897247" y="2338115"/>
                </a:lnTo>
                <a:cubicBezTo>
                  <a:pt x="3680078" y="2466935"/>
                  <a:pt x="3453297" y="2550946"/>
                  <a:pt x="3250168" y="2413957"/>
                </a:cubicBezTo>
                <a:cubicBezTo>
                  <a:pt x="2979295" y="2231282"/>
                  <a:pt x="3056854" y="1862273"/>
                  <a:pt x="3125358" y="1536797"/>
                </a:cubicBezTo>
                <a:cubicBezTo>
                  <a:pt x="3177820" y="1287528"/>
                  <a:pt x="3232077" y="1029749"/>
                  <a:pt x="3119853" y="954065"/>
                </a:cubicBezTo>
                <a:cubicBezTo>
                  <a:pt x="3007628" y="878381"/>
                  <a:pt x="2788984" y="1025298"/>
                  <a:pt x="2577517" y="1167400"/>
                </a:cubicBezTo>
                <a:cubicBezTo>
                  <a:pt x="2301431" y="1352887"/>
                  <a:pt x="1988500" y="1563095"/>
                  <a:pt x="1717591" y="1380395"/>
                </a:cubicBezTo>
                <a:cubicBezTo>
                  <a:pt x="1446683" y="1197696"/>
                  <a:pt x="1524354" y="828830"/>
                  <a:pt x="1592853" y="503348"/>
                </a:cubicBezTo>
                <a:cubicBezTo>
                  <a:pt x="1632232" y="316369"/>
                  <a:pt x="1672597" y="124625"/>
                  <a:pt x="1642974" y="8510"/>
                </a:cubicBezTo>
                <a:close/>
                <a:moveTo>
                  <a:pt x="0" y="0"/>
                </a:moveTo>
                <a:lnTo>
                  <a:pt x="285293" y="0"/>
                </a:lnTo>
                <a:lnTo>
                  <a:pt x="288683" y="23305"/>
                </a:lnTo>
                <a:cubicBezTo>
                  <a:pt x="298556" y="62009"/>
                  <a:pt x="316206" y="92310"/>
                  <a:pt x="344260" y="111230"/>
                </a:cubicBezTo>
                <a:cubicBezTo>
                  <a:pt x="428424" y="167989"/>
                  <a:pt x="572407" y="99511"/>
                  <a:pt x="728339" y="1794"/>
                </a:cubicBezTo>
                <a:lnTo>
                  <a:pt x="731070" y="0"/>
                </a:lnTo>
                <a:lnTo>
                  <a:pt x="1253365" y="0"/>
                </a:lnTo>
                <a:lnTo>
                  <a:pt x="1203261" y="30014"/>
                </a:lnTo>
                <a:cubicBezTo>
                  <a:pt x="1151276" y="62590"/>
                  <a:pt x="1097964" y="98419"/>
                  <a:pt x="1045098" y="133945"/>
                </a:cubicBezTo>
                <a:cubicBezTo>
                  <a:pt x="769005" y="319427"/>
                  <a:pt x="456124" y="529669"/>
                  <a:pt x="185259" y="346999"/>
                </a:cubicBezTo>
                <a:cubicBezTo>
                  <a:pt x="83685" y="278498"/>
                  <a:pt x="31110" y="183804"/>
                  <a:pt x="8682" y="7503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15939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39D0D1EA-36A7-6453-1FD4-3D8EDB9E3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898"/>
          <a:stretch/>
        </p:blipFill>
        <p:spPr>
          <a:xfrm>
            <a:off x="0" y="2536372"/>
            <a:ext cx="2197076" cy="3717471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56C6AF7-C52F-0661-9756-4ACF5F53D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98171" y="691024"/>
            <a:ext cx="8795658" cy="5475954"/>
            <a:chOff x="1698171" y="691024"/>
            <a:chExt cx="8795658" cy="547595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28E9A7E9-8102-96E8-3AFE-500CB362A1DC}"/>
                </a:ext>
              </a:extLst>
            </p:cNvPr>
            <p:cNvGrpSpPr/>
            <p:nvPr/>
          </p:nvGrpSpPr>
          <p:grpSpPr>
            <a:xfrm>
              <a:off x="1698171" y="691024"/>
              <a:ext cx="8795658" cy="5475954"/>
              <a:chOff x="1466850" y="380320"/>
              <a:chExt cx="9258300" cy="5763985"/>
            </a:xfrm>
          </p:grpSpPr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053ECDAF-8D46-3B38-8636-403A9D6E1AE5}"/>
                  </a:ext>
                </a:extLst>
              </p:cNvPr>
              <p:cNvSpPr/>
              <p:nvPr/>
            </p:nvSpPr>
            <p:spPr>
              <a:xfrm>
                <a:off x="1466850" y="875620"/>
                <a:ext cx="9258300" cy="526868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CF9042C5-541D-EACD-1550-73F521EE58CE}"/>
                  </a:ext>
                </a:extLst>
              </p:cNvPr>
              <p:cNvSpPr/>
              <p:nvPr/>
            </p:nvSpPr>
            <p:spPr>
              <a:xfrm>
                <a:off x="1466850" y="380320"/>
                <a:ext cx="9258300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C316982B-45E5-11C7-13E9-FFB7118F3739}"/>
                </a:ext>
              </a:extLst>
            </p:cNvPr>
            <p:cNvGrpSpPr/>
            <p:nvPr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7" name="Овал 6">
                <a:extLst>
                  <a:ext uri="{FF2B5EF4-FFF2-40B4-BE49-F238E27FC236}">
                    <a16:creationId xmlns:a16="http://schemas.microsoft.com/office/drawing/2014/main" id="{BAEAE856-A4AE-737F-5F25-C2D45CCF9350}"/>
                  </a:ext>
                </a:extLst>
              </p:cNvPr>
              <p:cNvSpPr/>
              <p:nvPr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" name="Овал 7">
                <a:extLst>
                  <a:ext uri="{FF2B5EF4-FFF2-40B4-BE49-F238E27FC236}">
                    <a16:creationId xmlns:a16="http://schemas.microsoft.com/office/drawing/2014/main" id="{1869E9B6-7A5C-6135-A347-B48DCD6D4E3A}"/>
                  </a:ext>
                </a:extLst>
              </p:cNvPr>
              <p:cNvSpPr/>
              <p:nvPr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9" name="Овал 8">
                <a:extLst>
                  <a:ext uri="{FF2B5EF4-FFF2-40B4-BE49-F238E27FC236}">
                    <a16:creationId xmlns:a16="http://schemas.microsoft.com/office/drawing/2014/main" id="{04D07301-3180-6D7F-A1D1-2011E615007D}"/>
                  </a:ext>
                </a:extLst>
              </p:cNvPr>
              <p:cNvSpPr/>
              <p:nvPr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39686" y="1209643"/>
            <a:ext cx="8508273" cy="4968000"/>
          </a:xfrm>
        </p:spPr>
        <p:txBody>
          <a:bodyPr rtlCol="0" anchor="ctr">
            <a:noAutofit/>
          </a:bodyPr>
          <a:lstStyle>
            <a:lvl1pPr algn="ctr">
              <a:defRPr lang="ru-RU" sz="7200"/>
            </a:lvl1pPr>
          </a:lstStyle>
          <a:p>
            <a:pPr rtl="0"/>
            <a:r>
              <a:rPr lang="ru-RU" b="1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972817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Графический объект 45">
            <a:extLst>
              <a:ext uri="{FF2B5EF4-FFF2-40B4-BE49-F238E27FC236}">
                <a16:creationId xmlns:a16="http://schemas.microsoft.com/office/drawing/2014/main" id="{FFDE191C-52DF-6A6D-EC88-18A052FFB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7716"/>
          <a:stretch/>
        </p:blipFill>
        <p:spPr>
          <a:xfrm rot="16200000">
            <a:off x="9722190" y="160175"/>
            <a:ext cx="2394401" cy="2545223"/>
          </a:xfrm>
          <a:prstGeom prst="rect">
            <a:avLst/>
          </a:prstGeom>
        </p:spPr>
      </p:pic>
      <p:pic>
        <p:nvPicPr>
          <p:cNvPr id="31" name="Графический объект 30">
            <a:extLst>
              <a:ext uri="{FF2B5EF4-FFF2-40B4-BE49-F238E27FC236}">
                <a16:creationId xmlns:a16="http://schemas.microsoft.com/office/drawing/2014/main" id="{6D30DCAC-B495-853F-9921-FBA3901866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0620" y="2616531"/>
            <a:ext cx="2394401" cy="4086444"/>
          </a:xfrm>
          <a:prstGeom prst="rect">
            <a:avLst/>
          </a:prstGeom>
        </p:spPr>
      </p:pic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8CB78A71-D8F9-12A2-1D4E-A2C2E4E15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594100" y="380999"/>
            <a:ext cx="4972050" cy="5475954"/>
            <a:chOff x="1698171" y="691024"/>
            <a:chExt cx="4972050" cy="5475954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D1FCBAB4-0CBD-A738-A058-100C35A0BDF1}"/>
                </a:ext>
              </a:extLst>
            </p:cNvPr>
            <p:cNvGrpSpPr/>
            <p:nvPr/>
          </p:nvGrpSpPr>
          <p:grpSpPr>
            <a:xfrm>
              <a:off x="1698171" y="691024"/>
              <a:ext cx="4972050" cy="5475954"/>
              <a:chOff x="1466850" y="380320"/>
              <a:chExt cx="5233574" cy="5763985"/>
            </a:xfrm>
          </p:grpSpPr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id="{A67098CE-4555-2BEE-5226-2E2F9EE1D5BB}"/>
                  </a:ext>
                </a:extLst>
              </p:cNvPr>
              <p:cNvSpPr/>
              <p:nvPr/>
            </p:nvSpPr>
            <p:spPr>
              <a:xfrm>
                <a:off x="1466850" y="875620"/>
                <a:ext cx="5233574" cy="526868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6A0CBAEB-0BE9-F75E-CB8D-A411C52E889A}"/>
                  </a:ext>
                </a:extLst>
              </p:cNvPr>
              <p:cNvSpPr/>
              <p:nvPr/>
            </p:nvSpPr>
            <p:spPr>
              <a:xfrm>
                <a:off x="1466850" y="380320"/>
                <a:ext cx="5233574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0EDFCBD7-3731-A5D1-BB82-218531D6BA6E}"/>
                </a:ext>
              </a:extLst>
            </p:cNvPr>
            <p:cNvGrpSpPr/>
            <p:nvPr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35" name="Овал 34">
                <a:extLst>
                  <a:ext uri="{FF2B5EF4-FFF2-40B4-BE49-F238E27FC236}">
                    <a16:creationId xmlns:a16="http://schemas.microsoft.com/office/drawing/2014/main" id="{AA6D4634-51B3-BE70-0479-199D811D75F3}"/>
                  </a:ext>
                </a:extLst>
              </p:cNvPr>
              <p:cNvSpPr/>
              <p:nvPr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6" name="Овал 35">
                <a:extLst>
                  <a:ext uri="{FF2B5EF4-FFF2-40B4-BE49-F238E27FC236}">
                    <a16:creationId xmlns:a16="http://schemas.microsoft.com/office/drawing/2014/main" id="{B2B1D16B-1A18-4890-4596-F24DD1C0BA94}"/>
                  </a:ext>
                </a:extLst>
              </p:cNvPr>
              <p:cNvSpPr/>
              <p:nvPr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E98E60AF-0ABD-505A-4D5D-18B025CCA331}"/>
                  </a:ext>
                </a:extLst>
              </p:cNvPr>
              <p:cNvSpPr/>
              <p:nvPr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40" name="Заголовок 1">
            <a:extLst>
              <a:ext uri="{FF2B5EF4-FFF2-40B4-BE49-F238E27FC236}">
                <a16:creationId xmlns:a16="http://schemas.microsoft.com/office/drawing/2014/main" id="{A048DF11-5712-A1DF-9E33-2C705AF54B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7068" y="851547"/>
            <a:ext cx="4275364" cy="1979634"/>
          </a:xfrm>
        </p:spPr>
        <p:txBody>
          <a:bodyPr rtlCol="0" anchor="ctr"/>
          <a:lstStyle>
            <a:lvl1pPr>
              <a:defRPr lang="ru-RU" sz="3200"/>
            </a:lvl1pPr>
          </a:lstStyle>
          <a:p>
            <a:pPr rtl="0"/>
            <a:r>
              <a:rPr lang="ru-RU" b="1"/>
              <a:t>Заголовок слайда</a:t>
            </a:r>
          </a:p>
        </p:txBody>
      </p:sp>
      <p:sp>
        <p:nvSpPr>
          <p:cNvPr id="41" name="Объект 2">
            <a:extLst>
              <a:ext uri="{FF2B5EF4-FFF2-40B4-BE49-F238E27FC236}">
                <a16:creationId xmlns:a16="http://schemas.microsoft.com/office/drawing/2014/main" id="{5FC08F1C-3206-A42D-3BCD-F04FBA78394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47886" y="2831182"/>
            <a:ext cx="4275364" cy="2660213"/>
          </a:xfrm>
        </p:spPr>
        <p:txBody>
          <a:bodyPr tIns="0" bIns="0" rtlCol="0"/>
          <a:lstStyle>
            <a:lvl1pPr>
              <a:lnSpc>
                <a:spcPct val="150000"/>
              </a:lnSpc>
              <a:defRPr lang="ru-RU" sz="1800"/>
            </a:lvl1pPr>
            <a:lvl2pPr>
              <a:lnSpc>
                <a:spcPct val="150000"/>
              </a:lnSpc>
              <a:defRPr lang="ru-RU" sz="1800"/>
            </a:lvl2pPr>
            <a:lvl3pPr>
              <a:lnSpc>
                <a:spcPct val="150000"/>
              </a:lnSpc>
              <a:defRPr lang="ru-RU" sz="1600"/>
            </a:lvl3pPr>
            <a:lvl4pPr>
              <a:lnSpc>
                <a:spcPct val="150000"/>
              </a:lnSpc>
              <a:defRPr lang="ru-RU" sz="1400"/>
            </a:lvl4pPr>
            <a:lvl5pPr>
              <a:lnSpc>
                <a:spcPct val="150000"/>
              </a:lnSpc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9671B5C-5A86-C6A6-2913-1F73F100E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542D9D8C-0E11-E268-D458-EC3BC4FD2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Дата 3">
            <a:extLst>
              <a:ext uri="{FF2B5EF4-FFF2-40B4-BE49-F238E27FC236}">
                <a16:creationId xmlns:a16="http://schemas.microsoft.com/office/drawing/2014/main" id="{8E4CD02A-FF2F-864A-138B-368FE9BFD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pic>
        <p:nvPicPr>
          <p:cNvPr id="47" name="Графический объект 46">
            <a:extLst>
              <a:ext uri="{FF2B5EF4-FFF2-40B4-BE49-F238E27FC236}">
                <a16:creationId xmlns:a16="http://schemas.microsoft.com/office/drawing/2014/main" id="{5B0F505A-EE51-9D7A-42EA-2CD2CD432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48" name="Графический объект 47">
            <a:extLst>
              <a:ext uri="{FF2B5EF4-FFF2-40B4-BE49-F238E27FC236}">
                <a16:creationId xmlns:a16="http://schemas.microsoft.com/office/drawing/2014/main" id="{B4905353-8D75-B3E2-2489-1D6907755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49" name="Графический объект 48">
            <a:extLst>
              <a:ext uri="{FF2B5EF4-FFF2-40B4-BE49-F238E27FC236}">
                <a16:creationId xmlns:a16="http://schemas.microsoft.com/office/drawing/2014/main" id="{4DBFD95C-0912-3222-EECA-8F84031BC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50" name="Номер слайда 5">
            <a:extLst>
              <a:ext uri="{FF2B5EF4-FFF2-40B4-BE49-F238E27FC236}">
                <a16:creationId xmlns:a16="http://schemas.microsoft.com/office/drawing/2014/main" id="{7F30B651-FA38-151D-A122-6186F222CA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 smtClean="0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B343855C-EC70-E12C-3368-415B1AC40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lvl="0" algn="ctr" rtl="0"/>
            <a:r>
              <a:rPr lang="ru-RU" sz="1800" b="1" dirty="0">
                <a:solidFill>
                  <a:schemeClr val="tx1"/>
                </a:solidFill>
                <a:latin typeface="+mn-lt"/>
              </a:rPr>
              <a:t>ПУСК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4680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вод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9B9D92F9-7505-2024-1DF6-10DB1241A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0898"/>
          <a:stretch/>
        </p:blipFill>
        <p:spPr>
          <a:xfrm>
            <a:off x="0" y="1448221"/>
            <a:ext cx="2197076" cy="3717471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D296A0E-AA2F-B543-BCEA-D30C665A2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0999" y="851548"/>
            <a:ext cx="6687981" cy="500540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F4E35C9-2754-CF70-29E7-27AC12CE4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0999" y="380999"/>
            <a:ext cx="6687981" cy="470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9AAB6D3-CF07-3A44-F37A-9DEF7B82B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22515" y="505268"/>
            <a:ext cx="810985" cy="212272"/>
            <a:chOff x="1883229" y="800099"/>
            <a:chExt cx="810985" cy="212272"/>
          </a:xfrm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16E4DBAB-D882-5741-A690-F28CB547E059}"/>
                </a:ext>
              </a:extLst>
            </p:cNvPr>
            <p:cNvSpPr/>
            <p:nvPr/>
          </p:nvSpPr>
          <p:spPr>
            <a:xfrm>
              <a:off x="1883229" y="800100"/>
              <a:ext cx="212271" cy="21227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59414570-C554-43C4-DF59-67790E6DBEB8}"/>
                </a:ext>
              </a:extLst>
            </p:cNvPr>
            <p:cNvSpPr/>
            <p:nvPr/>
          </p:nvSpPr>
          <p:spPr>
            <a:xfrm>
              <a:off x="2182586" y="800100"/>
              <a:ext cx="212271" cy="2122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D9EC5277-EFEF-467F-A8E8-3AB6A62F3A00}"/>
                </a:ext>
              </a:extLst>
            </p:cNvPr>
            <p:cNvSpPr/>
            <p:nvPr/>
          </p:nvSpPr>
          <p:spPr>
            <a:xfrm>
              <a:off x="2481943" y="800099"/>
              <a:ext cx="212271" cy="21227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4784" y="1059463"/>
            <a:ext cx="6008915" cy="4431932"/>
          </a:xfrm>
        </p:spPr>
        <p:txBody>
          <a:bodyPr rtlCol="0"/>
          <a:lstStyle>
            <a:lvl1pPr algn="ctr">
              <a:defRPr lang="ru-RU" sz="6000"/>
            </a:lvl1pPr>
          </a:lstStyle>
          <a:p>
            <a:pPr rtl="0"/>
            <a:r>
              <a:rPr lang="ru-RU" b="1"/>
              <a:t>Заголовок слайда</a:t>
            </a:r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A037F58E-633A-20EC-118A-2A3039E20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51132" y="1"/>
            <a:ext cx="4040868" cy="2484203"/>
          </a:xfrm>
          <a:custGeom>
            <a:avLst/>
            <a:gdLst>
              <a:gd name="connsiteX0" fmla="*/ 1639501 w 4040868"/>
              <a:gd name="connsiteY0" fmla="*/ 0 h 2484203"/>
              <a:gd name="connsiteX1" fmla="*/ 1927972 w 4040868"/>
              <a:gd name="connsiteY1" fmla="*/ 0 h 2484203"/>
              <a:gd name="connsiteX2" fmla="*/ 1936047 w 4040868"/>
              <a:gd name="connsiteY2" fmla="*/ 69832 h 2484203"/>
              <a:gd name="connsiteX3" fmla="*/ 1871145 w 4040868"/>
              <a:gd name="connsiteY3" fmla="*/ 561938 h 2484203"/>
              <a:gd name="connsiteX4" fmla="*/ 1876589 w 4040868"/>
              <a:gd name="connsiteY4" fmla="*/ 1144624 h 2484203"/>
              <a:gd name="connsiteX5" fmla="*/ 2418931 w 4040868"/>
              <a:gd name="connsiteY5" fmla="*/ 931295 h 2484203"/>
              <a:gd name="connsiteX6" fmla="*/ 3278854 w 4040868"/>
              <a:gd name="connsiteY6" fmla="*/ 718297 h 2484203"/>
              <a:gd name="connsiteX7" fmla="*/ 3403625 w 4040868"/>
              <a:gd name="connsiteY7" fmla="*/ 1595367 h 2484203"/>
              <a:gd name="connsiteX8" fmla="*/ 3409135 w 4040868"/>
              <a:gd name="connsiteY8" fmla="*/ 2178165 h 2484203"/>
              <a:gd name="connsiteX9" fmla="*/ 3951362 w 4040868"/>
              <a:gd name="connsiteY9" fmla="*/ 1964825 h 2484203"/>
              <a:gd name="connsiteX10" fmla="*/ 4040868 w 4040868"/>
              <a:gd name="connsiteY10" fmla="*/ 1907085 h 2484203"/>
              <a:gd name="connsiteX11" fmla="*/ 4040868 w 4040868"/>
              <a:gd name="connsiteY11" fmla="*/ 2245468 h 2484203"/>
              <a:gd name="connsiteX12" fmla="*/ 3897247 w 4040868"/>
              <a:gd name="connsiteY12" fmla="*/ 2338115 h 2484203"/>
              <a:gd name="connsiteX13" fmla="*/ 3250168 w 4040868"/>
              <a:gd name="connsiteY13" fmla="*/ 2413957 h 2484203"/>
              <a:gd name="connsiteX14" fmla="*/ 3125358 w 4040868"/>
              <a:gd name="connsiteY14" fmla="*/ 1536797 h 2484203"/>
              <a:gd name="connsiteX15" fmla="*/ 3119853 w 4040868"/>
              <a:gd name="connsiteY15" fmla="*/ 954065 h 2484203"/>
              <a:gd name="connsiteX16" fmla="*/ 2577517 w 4040868"/>
              <a:gd name="connsiteY16" fmla="*/ 1167400 h 2484203"/>
              <a:gd name="connsiteX17" fmla="*/ 1717591 w 4040868"/>
              <a:gd name="connsiteY17" fmla="*/ 1380395 h 2484203"/>
              <a:gd name="connsiteX18" fmla="*/ 1592853 w 4040868"/>
              <a:gd name="connsiteY18" fmla="*/ 503348 h 2484203"/>
              <a:gd name="connsiteX19" fmla="*/ 1642974 w 4040868"/>
              <a:gd name="connsiteY19" fmla="*/ 8510 h 2484203"/>
              <a:gd name="connsiteX20" fmla="*/ 0 w 4040868"/>
              <a:gd name="connsiteY20" fmla="*/ 0 h 2484203"/>
              <a:gd name="connsiteX21" fmla="*/ 285293 w 4040868"/>
              <a:gd name="connsiteY21" fmla="*/ 0 h 2484203"/>
              <a:gd name="connsiteX22" fmla="*/ 288683 w 4040868"/>
              <a:gd name="connsiteY22" fmla="*/ 23305 h 2484203"/>
              <a:gd name="connsiteX23" fmla="*/ 344260 w 4040868"/>
              <a:gd name="connsiteY23" fmla="*/ 111230 h 2484203"/>
              <a:gd name="connsiteX24" fmla="*/ 728339 w 4040868"/>
              <a:gd name="connsiteY24" fmla="*/ 1794 h 2484203"/>
              <a:gd name="connsiteX25" fmla="*/ 731070 w 4040868"/>
              <a:gd name="connsiteY25" fmla="*/ 0 h 2484203"/>
              <a:gd name="connsiteX26" fmla="*/ 1253365 w 4040868"/>
              <a:gd name="connsiteY26" fmla="*/ 0 h 2484203"/>
              <a:gd name="connsiteX27" fmla="*/ 1203261 w 4040868"/>
              <a:gd name="connsiteY27" fmla="*/ 30014 h 2484203"/>
              <a:gd name="connsiteX28" fmla="*/ 1045098 w 4040868"/>
              <a:gd name="connsiteY28" fmla="*/ 133945 h 2484203"/>
              <a:gd name="connsiteX29" fmla="*/ 185259 w 4040868"/>
              <a:gd name="connsiteY29" fmla="*/ 346999 h 2484203"/>
              <a:gd name="connsiteX30" fmla="*/ 8682 w 4040868"/>
              <a:gd name="connsiteY30" fmla="*/ 75030 h 248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40868" h="2484203">
                <a:moveTo>
                  <a:pt x="1639501" y="0"/>
                </a:moveTo>
                <a:lnTo>
                  <a:pt x="1927972" y="0"/>
                </a:lnTo>
                <a:lnTo>
                  <a:pt x="1936047" y="69832"/>
                </a:lnTo>
                <a:cubicBezTo>
                  <a:pt x="1941935" y="225592"/>
                  <a:pt x="1905398" y="399199"/>
                  <a:pt x="1871145" y="561938"/>
                </a:cubicBezTo>
                <a:cubicBezTo>
                  <a:pt x="1818675" y="811204"/>
                  <a:pt x="1764412" y="1068972"/>
                  <a:pt x="1876589" y="1144624"/>
                </a:cubicBezTo>
                <a:cubicBezTo>
                  <a:pt x="1988767" y="1220276"/>
                  <a:pt x="2207469" y="1073404"/>
                  <a:pt x="2418931" y="931295"/>
                </a:cubicBezTo>
                <a:cubicBezTo>
                  <a:pt x="2695019" y="745819"/>
                  <a:pt x="3007951" y="535602"/>
                  <a:pt x="3278854" y="718297"/>
                </a:cubicBezTo>
                <a:cubicBezTo>
                  <a:pt x="3549759" y="900994"/>
                  <a:pt x="3472126" y="1269896"/>
                  <a:pt x="3403625" y="1595367"/>
                </a:cubicBezTo>
                <a:cubicBezTo>
                  <a:pt x="3351132" y="1844684"/>
                  <a:pt x="3296911" y="2102481"/>
                  <a:pt x="3409135" y="2178165"/>
                </a:cubicBezTo>
                <a:cubicBezTo>
                  <a:pt x="3521360" y="2253848"/>
                  <a:pt x="3739918" y="2106880"/>
                  <a:pt x="3951362" y="1964825"/>
                </a:cubicBezTo>
                <a:lnTo>
                  <a:pt x="4040868" y="1907085"/>
                </a:lnTo>
                <a:lnTo>
                  <a:pt x="4040868" y="2245468"/>
                </a:lnTo>
                <a:lnTo>
                  <a:pt x="3897247" y="2338115"/>
                </a:lnTo>
                <a:cubicBezTo>
                  <a:pt x="3680078" y="2466935"/>
                  <a:pt x="3453297" y="2550946"/>
                  <a:pt x="3250168" y="2413957"/>
                </a:cubicBezTo>
                <a:cubicBezTo>
                  <a:pt x="2979295" y="2231282"/>
                  <a:pt x="3056854" y="1862273"/>
                  <a:pt x="3125358" y="1536797"/>
                </a:cubicBezTo>
                <a:cubicBezTo>
                  <a:pt x="3177820" y="1287528"/>
                  <a:pt x="3232077" y="1029749"/>
                  <a:pt x="3119853" y="954065"/>
                </a:cubicBezTo>
                <a:cubicBezTo>
                  <a:pt x="3007628" y="878381"/>
                  <a:pt x="2788984" y="1025298"/>
                  <a:pt x="2577517" y="1167400"/>
                </a:cubicBezTo>
                <a:cubicBezTo>
                  <a:pt x="2301431" y="1352887"/>
                  <a:pt x="1988500" y="1563095"/>
                  <a:pt x="1717591" y="1380395"/>
                </a:cubicBezTo>
                <a:cubicBezTo>
                  <a:pt x="1446683" y="1197696"/>
                  <a:pt x="1524354" y="828830"/>
                  <a:pt x="1592853" y="503348"/>
                </a:cubicBezTo>
                <a:cubicBezTo>
                  <a:pt x="1632232" y="316369"/>
                  <a:pt x="1672597" y="124625"/>
                  <a:pt x="1642974" y="8510"/>
                </a:cubicBezTo>
                <a:close/>
                <a:moveTo>
                  <a:pt x="0" y="0"/>
                </a:moveTo>
                <a:lnTo>
                  <a:pt x="285293" y="0"/>
                </a:lnTo>
                <a:lnTo>
                  <a:pt x="288683" y="23305"/>
                </a:lnTo>
                <a:cubicBezTo>
                  <a:pt x="298556" y="62009"/>
                  <a:pt x="316206" y="92310"/>
                  <a:pt x="344260" y="111230"/>
                </a:cubicBezTo>
                <a:cubicBezTo>
                  <a:pt x="428424" y="167989"/>
                  <a:pt x="572407" y="99511"/>
                  <a:pt x="728339" y="1794"/>
                </a:cubicBezTo>
                <a:lnTo>
                  <a:pt x="731070" y="0"/>
                </a:lnTo>
                <a:lnTo>
                  <a:pt x="1253365" y="0"/>
                </a:lnTo>
                <a:lnTo>
                  <a:pt x="1203261" y="30014"/>
                </a:lnTo>
                <a:cubicBezTo>
                  <a:pt x="1151276" y="62590"/>
                  <a:pt x="1097964" y="98419"/>
                  <a:pt x="1045098" y="133945"/>
                </a:cubicBezTo>
                <a:cubicBezTo>
                  <a:pt x="769005" y="319427"/>
                  <a:pt x="456124" y="529669"/>
                  <a:pt x="185259" y="346999"/>
                </a:cubicBezTo>
                <a:cubicBezTo>
                  <a:pt x="83685" y="278498"/>
                  <a:pt x="31110" y="183804"/>
                  <a:pt x="8682" y="7503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9400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83E7202-D4FD-97A5-44A7-EC8436DA2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53932" y="851548"/>
            <a:ext cx="4353117" cy="500540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0E844-DC94-8DC4-9D32-BFCC78887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53932" y="380999"/>
            <a:ext cx="4353117" cy="470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90C8A32-35EB-644B-4A78-F0837BB8C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95447" y="505268"/>
            <a:ext cx="810985" cy="212272"/>
            <a:chOff x="1883229" y="800099"/>
            <a:chExt cx="810985" cy="212272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7D61DD85-A825-A396-2A30-039913643826}"/>
                </a:ext>
              </a:extLst>
            </p:cNvPr>
            <p:cNvSpPr/>
            <p:nvPr/>
          </p:nvSpPr>
          <p:spPr>
            <a:xfrm>
              <a:off x="1883229" y="800100"/>
              <a:ext cx="212271" cy="21227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AE29ECB8-2561-5C06-11F4-9DAB13E88AF9}"/>
                </a:ext>
              </a:extLst>
            </p:cNvPr>
            <p:cNvSpPr/>
            <p:nvPr/>
          </p:nvSpPr>
          <p:spPr>
            <a:xfrm>
              <a:off x="2182586" y="800100"/>
              <a:ext cx="212271" cy="2122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EAE27364-A704-A922-E89E-C44E9040E1E4}"/>
                </a:ext>
              </a:extLst>
            </p:cNvPr>
            <p:cNvSpPr/>
            <p:nvPr/>
          </p:nvSpPr>
          <p:spPr>
            <a:xfrm>
              <a:off x="2481943" y="800099"/>
              <a:ext cx="212271" cy="21227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36" name="Рисунок 35">
            <a:extLst>
              <a:ext uri="{FF2B5EF4-FFF2-40B4-BE49-F238E27FC236}">
                <a16:creationId xmlns:a16="http://schemas.microsoft.com/office/drawing/2014/main" id="{E5704C24-F4AD-72DA-159C-32CBFB1AFD4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481871" y="881363"/>
            <a:ext cx="4297680" cy="4937760"/>
          </a:xfrm>
        </p:spPr>
        <p:txBody>
          <a:bodyPr rtlCol="0"/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F8B87FB-2727-2ED0-7E72-76E55BE45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9C4F77E-C259-1702-5FF7-B1EF4F060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3">
            <a:extLst>
              <a:ext uri="{FF2B5EF4-FFF2-40B4-BE49-F238E27FC236}">
                <a16:creationId xmlns:a16="http://schemas.microsoft.com/office/drawing/2014/main" id="{BE4EF1CA-0713-F725-CD7A-054E121433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pic>
        <p:nvPicPr>
          <p:cNvPr id="8" name="Графический объект 7">
            <a:extLst>
              <a:ext uri="{FF2B5EF4-FFF2-40B4-BE49-F238E27FC236}">
                <a16:creationId xmlns:a16="http://schemas.microsoft.com/office/drawing/2014/main" id="{C7C27500-80A5-ACE3-E5FE-30B63950C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id="{06256C1F-A548-F457-2753-E96A83E5E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2" name="Графический объект 11">
            <a:extLst>
              <a:ext uri="{FF2B5EF4-FFF2-40B4-BE49-F238E27FC236}">
                <a16:creationId xmlns:a16="http://schemas.microsoft.com/office/drawing/2014/main" id="{797F79C1-FB83-AC51-70F8-8E7305F7C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BBDD93F0-5136-93CB-0125-942AA6382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 smtClean="0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FE7A212-2920-1971-09FB-8F2CF4512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lvl="0" algn="ctr" rtl="0"/>
            <a:r>
              <a:rPr lang="ru-RU" sz="1800" b="1">
                <a:solidFill>
                  <a:schemeClr val="tx1"/>
                </a:solidFill>
                <a:latin typeface="+mn-lt"/>
              </a:rPr>
              <a:t>ПУСК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1377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вод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9B9D92F9-7505-2024-1DF6-10DB1241A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0898"/>
          <a:stretch/>
        </p:blipFill>
        <p:spPr>
          <a:xfrm>
            <a:off x="0" y="1448221"/>
            <a:ext cx="2197076" cy="3717471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D296A0E-AA2F-B543-BCEA-D30C665A2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0999" y="851548"/>
            <a:ext cx="6687981" cy="500540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F4E35C9-2754-CF70-29E7-27AC12CE4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0999" y="380999"/>
            <a:ext cx="6687981" cy="470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9AAB6D3-CF07-3A44-F37A-9DEF7B82B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22515" y="505268"/>
            <a:ext cx="810985" cy="212272"/>
            <a:chOff x="1883229" y="800099"/>
            <a:chExt cx="810985" cy="212272"/>
          </a:xfrm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16E4DBAB-D882-5741-A690-F28CB547E059}"/>
                </a:ext>
              </a:extLst>
            </p:cNvPr>
            <p:cNvSpPr/>
            <p:nvPr/>
          </p:nvSpPr>
          <p:spPr>
            <a:xfrm>
              <a:off x="1883229" y="800100"/>
              <a:ext cx="212271" cy="21227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59414570-C554-43C4-DF59-67790E6DBEB8}"/>
                </a:ext>
              </a:extLst>
            </p:cNvPr>
            <p:cNvSpPr/>
            <p:nvPr/>
          </p:nvSpPr>
          <p:spPr>
            <a:xfrm>
              <a:off x="2182586" y="800100"/>
              <a:ext cx="212271" cy="2122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D9EC5277-EFEF-467F-A8E8-3AB6A62F3A00}"/>
                </a:ext>
              </a:extLst>
            </p:cNvPr>
            <p:cNvSpPr/>
            <p:nvPr/>
          </p:nvSpPr>
          <p:spPr>
            <a:xfrm>
              <a:off x="2481943" y="800099"/>
              <a:ext cx="212271" cy="21227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44" y="841808"/>
            <a:ext cx="6712153" cy="4012867"/>
          </a:xfrm>
        </p:spPr>
        <p:txBody>
          <a:bodyPr rtlCol="0" anchor="ctr"/>
          <a:lstStyle>
            <a:lvl1pPr algn="ctr">
              <a:defRPr lang="ru-RU" sz="5400"/>
            </a:lvl1pPr>
          </a:lstStyle>
          <a:p>
            <a:pPr rtl="0"/>
            <a:r>
              <a:rPr lang="ru-RU" b="1" dirty="0"/>
              <a:t>Заголовок слайда</a:t>
            </a:r>
          </a:p>
        </p:txBody>
      </p:sp>
      <p:sp>
        <p:nvSpPr>
          <p:cNvPr id="3" name="Прямоугольник: Скругленные углы 2">
            <a:extLst>
              <a:ext uri="{FF2B5EF4-FFF2-40B4-BE49-F238E27FC236}">
                <a16:creationId xmlns:a16="http://schemas.microsoft.com/office/drawing/2014/main" id="{A63774F2-22B6-2050-1FA9-905E2B2B5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0532" y="4854677"/>
            <a:ext cx="6008915" cy="6529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D406CD66-4AAA-6429-2E99-B4514373C2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4784" y="4854677"/>
            <a:ext cx="6008915" cy="652923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80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A037F58E-633A-20EC-118A-2A3039E20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51132" y="1"/>
            <a:ext cx="4040868" cy="2484203"/>
          </a:xfrm>
          <a:custGeom>
            <a:avLst/>
            <a:gdLst>
              <a:gd name="connsiteX0" fmla="*/ 1639501 w 4040868"/>
              <a:gd name="connsiteY0" fmla="*/ 0 h 2484203"/>
              <a:gd name="connsiteX1" fmla="*/ 1927972 w 4040868"/>
              <a:gd name="connsiteY1" fmla="*/ 0 h 2484203"/>
              <a:gd name="connsiteX2" fmla="*/ 1936047 w 4040868"/>
              <a:gd name="connsiteY2" fmla="*/ 69832 h 2484203"/>
              <a:gd name="connsiteX3" fmla="*/ 1871145 w 4040868"/>
              <a:gd name="connsiteY3" fmla="*/ 561938 h 2484203"/>
              <a:gd name="connsiteX4" fmla="*/ 1876589 w 4040868"/>
              <a:gd name="connsiteY4" fmla="*/ 1144624 h 2484203"/>
              <a:gd name="connsiteX5" fmla="*/ 2418931 w 4040868"/>
              <a:gd name="connsiteY5" fmla="*/ 931295 h 2484203"/>
              <a:gd name="connsiteX6" fmla="*/ 3278854 w 4040868"/>
              <a:gd name="connsiteY6" fmla="*/ 718297 h 2484203"/>
              <a:gd name="connsiteX7" fmla="*/ 3403625 w 4040868"/>
              <a:gd name="connsiteY7" fmla="*/ 1595367 h 2484203"/>
              <a:gd name="connsiteX8" fmla="*/ 3409135 w 4040868"/>
              <a:gd name="connsiteY8" fmla="*/ 2178165 h 2484203"/>
              <a:gd name="connsiteX9" fmla="*/ 3951362 w 4040868"/>
              <a:gd name="connsiteY9" fmla="*/ 1964825 h 2484203"/>
              <a:gd name="connsiteX10" fmla="*/ 4040868 w 4040868"/>
              <a:gd name="connsiteY10" fmla="*/ 1907085 h 2484203"/>
              <a:gd name="connsiteX11" fmla="*/ 4040868 w 4040868"/>
              <a:gd name="connsiteY11" fmla="*/ 2245468 h 2484203"/>
              <a:gd name="connsiteX12" fmla="*/ 3897247 w 4040868"/>
              <a:gd name="connsiteY12" fmla="*/ 2338115 h 2484203"/>
              <a:gd name="connsiteX13" fmla="*/ 3250168 w 4040868"/>
              <a:gd name="connsiteY13" fmla="*/ 2413957 h 2484203"/>
              <a:gd name="connsiteX14" fmla="*/ 3125358 w 4040868"/>
              <a:gd name="connsiteY14" fmla="*/ 1536797 h 2484203"/>
              <a:gd name="connsiteX15" fmla="*/ 3119853 w 4040868"/>
              <a:gd name="connsiteY15" fmla="*/ 954065 h 2484203"/>
              <a:gd name="connsiteX16" fmla="*/ 2577517 w 4040868"/>
              <a:gd name="connsiteY16" fmla="*/ 1167400 h 2484203"/>
              <a:gd name="connsiteX17" fmla="*/ 1717591 w 4040868"/>
              <a:gd name="connsiteY17" fmla="*/ 1380395 h 2484203"/>
              <a:gd name="connsiteX18" fmla="*/ 1592853 w 4040868"/>
              <a:gd name="connsiteY18" fmla="*/ 503348 h 2484203"/>
              <a:gd name="connsiteX19" fmla="*/ 1642974 w 4040868"/>
              <a:gd name="connsiteY19" fmla="*/ 8510 h 2484203"/>
              <a:gd name="connsiteX20" fmla="*/ 0 w 4040868"/>
              <a:gd name="connsiteY20" fmla="*/ 0 h 2484203"/>
              <a:gd name="connsiteX21" fmla="*/ 285293 w 4040868"/>
              <a:gd name="connsiteY21" fmla="*/ 0 h 2484203"/>
              <a:gd name="connsiteX22" fmla="*/ 288683 w 4040868"/>
              <a:gd name="connsiteY22" fmla="*/ 23305 h 2484203"/>
              <a:gd name="connsiteX23" fmla="*/ 344260 w 4040868"/>
              <a:gd name="connsiteY23" fmla="*/ 111230 h 2484203"/>
              <a:gd name="connsiteX24" fmla="*/ 728339 w 4040868"/>
              <a:gd name="connsiteY24" fmla="*/ 1794 h 2484203"/>
              <a:gd name="connsiteX25" fmla="*/ 731070 w 4040868"/>
              <a:gd name="connsiteY25" fmla="*/ 0 h 2484203"/>
              <a:gd name="connsiteX26" fmla="*/ 1253365 w 4040868"/>
              <a:gd name="connsiteY26" fmla="*/ 0 h 2484203"/>
              <a:gd name="connsiteX27" fmla="*/ 1203261 w 4040868"/>
              <a:gd name="connsiteY27" fmla="*/ 30014 h 2484203"/>
              <a:gd name="connsiteX28" fmla="*/ 1045098 w 4040868"/>
              <a:gd name="connsiteY28" fmla="*/ 133945 h 2484203"/>
              <a:gd name="connsiteX29" fmla="*/ 185259 w 4040868"/>
              <a:gd name="connsiteY29" fmla="*/ 346999 h 2484203"/>
              <a:gd name="connsiteX30" fmla="*/ 8682 w 4040868"/>
              <a:gd name="connsiteY30" fmla="*/ 75030 h 248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40868" h="2484203">
                <a:moveTo>
                  <a:pt x="1639501" y="0"/>
                </a:moveTo>
                <a:lnTo>
                  <a:pt x="1927972" y="0"/>
                </a:lnTo>
                <a:lnTo>
                  <a:pt x="1936047" y="69832"/>
                </a:lnTo>
                <a:cubicBezTo>
                  <a:pt x="1941935" y="225592"/>
                  <a:pt x="1905398" y="399199"/>
                  <a:pt x="1871145" y="561938"/>
                </a:cubicBezTo>
                <a:cubicBezTo>
                  <a:pt x="1818675" y="811204"/>
                  <a:pt x="1764412" y="1068972"/>
                  <a:pt x="1876589" y="1144624"/>
                </a:cubicBezTo>
                <a:cubicBezTo>
                  <a:pt x="1988767" y="1220276"/>
                  <a:pt x="2207469" y="1073404"/>
                  <a:pt x="2418931" y="931295"/>
                </a:cubicBezTo>
                <a:cubicBezTo>
                  <a:pt x="2695019" y="745819"/>
                  <a:pt x="3007951" y="535602"/>
                  <a:pt x="3278854" y="718297"/>
                </a:cubicBezTo>
                <a:cubicBezTo>
                  <a:pt x="3549759" y="900994"/>
                  <a:pt x="3472126" y="1269896"/>
                  <a:pt x="3403625" y="1595367"/>
                </a:cubicBezTo>
                <a:cubicBezTo>
                  <a:pt x="3351132" y="1844684"/>
                  <a:pt x="3296911" y="2102481"/>
                  <a:pt x="3409135" y="2178165"/>
                </a:cubicBezTo>
                <a:cubicBezTo>
                  <a:pt x="3521360" y="2253848"/>
                  <a:pt x="3739918" y="2106880"/>
                  <a:pt x="3951362" y="1964825"/>
                </a:cubicBezTo>
                <a:lnTo>
                  <a:pt x="4040868" y="1907085"/>
                </a:lnTo>
                <a:lnTo>
                  <a:pt x="4040868" y="2245468"/>
                </a:lnTo>
                <a:lnTo>
                  <a:pt x="3897247" y="2338115"/>
                </a:lnTo>
                <a:cubicBezTo>
                  <a:pt x="3680078" y="2466935"/>
                  <a:pt x="3453297" y="2550946"/>
                  <a:pt x="3250168" y="2413957"/>
                </a:cubicBezTo>
                <a:cubicBezTo>
                  <a:pt x="2979295" y="2231282"/>
                  <a:pt x="3056854" y="1862273"/>
                  <a:pt x="3125358" y="1536797"/>
                </a:cubicBezTo>
                <a:cubicBezTo>
                  <a:pt x="3177820" y="1287528"/>
                  <a:pt x="3232077" y="1029749"/>
                  <a:pt x="3119853" y="954065"/>
                </a:cubicBezTo>
                <a:cubicBezTo>
                  <a:pt x="3007628" y="878381"/>
                  <a:pt x="2788984" y="1025298"/>
                  <a:pt x="2577517" y="1167400"/>
                </a:cubicBezTo>
                <a:cubicBezTo>
                  <a:pt x="2301431" y="1352887"/>
                  <a:pt x="1988500" y="1563095"/>
                  <a:pt x="1717591" y="1380395"/>
                </a:cubicBezTo>
                <a:cubicBezTo>
                  <a:pt x="1446683" y="1197696"/>
                  <a:pt x="1524354" y="828830"/>
                  <a:pt x="1592853" y="503348"/>
                </a:cubicBezTo>
                <a:cubicBezTo>
                  <a:pt x="1632232" y="316369"/>
                  <a:pt x="1672597" y="124625"/>
                  <a:pt x="1642974" y="8510"/>
                </a:cubicBezTo>
                <a:close/>
                <a:moveTo>
                  <a:pt x="0" y="0"/>
                </a:moveTo>
                <a:lnTo>
                  <a:pt x="285293" y="0"/>
                </a:lnTo>
                <a:lnTo>
                  <a:pt x="288683" y="23305"/>
                </a:lnTo>
                <a:cubicBezTo>
                  <a:pt x="298556" y="62009"/>
                  <a:pt x="316206" y="92310"/>
                  <a:pt x="344260" y="111230"/>
                </a:cubicBezTo>
                <a:cubicBezTo>
                  <a:pt x="428424" y="167989"/>
                  <a:pt x="572407" y="99511"/>
                  <a:pt x="728339" y="1794"/>
                </a:cubicBezTo>
                <a:lnTo>
                  <a:pt x="731070" y="0"/>
                </a:lnTo>
                <a:lnTo>
                  <a:pt x="1253365" y="0"/>
                </a:lnTo>
                <a:lnTo>
                  <a:pt x="1203261" y="30014"/>
                </a:lnTo>
                <a:cubicBezTo>
                  <a:pt x="1151276" y="62590"/>
                  <a:pt x="1097964" y="98419"/>
                  <a:pt x="1045098" y="133945"/>
                </a:cubicBezTo>
                <a:cubicBezTo>
                  <a:pt x="769005" y="319427"/>
                  <a:pt x="456124" y="529669"/>
                  <a:pt x="185259" y="346999"/>
                </a:cubicBezTo>
                <a:cubicBezTo>
                  <a:pt x="83685" y="278498"/>
                  <a:pt x="31110" y="183804"/>
                  <a:pt x="8682" y="7503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9400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83E7202-D4FD-97A5-44A7-EC8436DA2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53932" y="851548"/>
            <a:ext cx="4353117" cy="500540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0E844-DC94-8DC4-9D32-BFCC78887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53932" y="380999"/>
            <a:ext cx="4353117" cy="4705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90C8A32-35EB-644B-4A78-F0837BB8C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95447" y="505268"/>
            <a:ext cx="810985" cy="212272"/>
            <a:chOff x="1883229" y="800099"/>
            <a:chExt cx="810985" cy="212272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7D61DD85-A825-A396-2A30-039913643826}"/>
                </a:ext>
              </a:extLst>
            </p:cNvPr>
            <p:cNvSpPr/>
            <p:nvPr/>
          </p:nvSpPr>
          <p:spPr>
            <a:xfrm>
              <a:off x="1883229" y="800100"/>
              <a:ext cx="212271" cy="21227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AE29ECB8-2561-5C06-11F4-9DAB13E88AF9}"/>
                </a:ext>
              </a:extLst>
            </p:cNvPr>
            <p:cNvSpPr/>
            <p:nvPr/>
          </p:nvSpPr>
          <p:spPr>
            <a:xfrm>
              <a:off x="2182586" y="800100"/>
              <a:ext cx="212271" cy="2122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EAE27364-A704-A922-E89E-C44E9040E1E4}"/>
                </a:ext>
              </a:extLst>
            </p:cNvPr>
            <p:cNvSpPr/>
            <p:nvPr/>
          </p:nvSpPr>
          <p:spPr>
            <a:xfrm>
              <a:off x="2481943" y="800099"/>
              <a:ext cx="212271" cy="21227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36" name="Рисунок 35">
            <a:extLst>
              <a:ext uri="{FF2B5EF4-FFF2-40B4-BE49-F238E27FC236}">
                <a16:creationId xmlns:a16="http://schemas.microsoft.com/office/drawing/2014/main" id="{E5704C24-F4AD-72DA-159C-32CBFB1AFD4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466631" y="859509"/>
            <a:ext cx="4324485" cy="4983480"/>
          </a:xfrm>
        </p:spPr>
        <p:txBody>
          <a:bodyPr rtlCol="0"/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79CD2F2-6C1D-5B8C-C5CF-40222BAE8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216551A-8E0E-2E51-2D2F-BD765A674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Дата 3">
            <a:extLst>
              <a:ext uri="{FF2B5EF4-FFF2-40B4-BE49-F238E27FC236}">
                <a16:creationId xmlns:a16="http://schemas.microsoft.com/office/drawing/2014/main" id="{B612F406-221C-DFC9-5B2E-A6B4A06FF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pic>
        <p:nvPicPr>
          <p:cNvPr id="12" name="Графический объект 11">
            <a:extLst>
              <a:ext uri="{FF2B5EF4-FFF2-40B4-BE49-F238E27FC236}">
                <a16:creationId xmlns:a16="http://schemas.microsoft.com/office/drawing/2014/main" id="{A08FB81D-7980-C91F-E68F-CA152DB4A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5" name="Графический объект 14">
            <a:extLst>
              <a:ext uri="{FF2B5EF4-FFF2-40B4-BE49-F238E27FC236}">
                <a16:creationId xmlns:a16="http://schemas.microsoft.com/office/drawing/2014/main" id="{C790F93D-BC22-F46A-6921-2112374349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6" name="Графический объект 15">
            <a:extLst>
              <a:ext uri="{FF2B5EF4-FFF2-40B4-BE49-F238E27FC236}">
                <a16:creationId xmlns:a16="http://schemas.microsoft.com/office/drawing/2014/main" id="{CBA151EE-A96C-A1AB-6996-3FF8F8AFA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33" name="Номер слайда 5">
            <a:extLst>
              <a:ext uri="{FF2B5EF4-FFF2-40B4-BE49-F238E27FC236}">
                <a16:creationId xmlns:a16="http://schemas.microsoft.com/office/drawing/2014/main" id="{0FBE0826-C479-F9B2-BE8C-B31F4CD98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 smtClean="0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62278FC6-6AA7-8092-6593-326853123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lvl="0" algn="ctr" rtl="0"/>
            <a:r>
              <a:rPr lang="ru-RU" sz="1800" b="1">
                <a:solidFill>
                  <a:schemeClr val="tx1"/>
                </a:solidFill>
                <a:latin typeface="+mn-lt"/>
              </a:rPr>
              <a:t>ПУСК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6904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 5">
            <a:extLst>
              <a:ext uri="{FF2B5EF4-FFF2-40B4-BE49-F238E27FC236}">
                <a16:creationId xmlns:a16="http://schemas.microsoft.com/office/drawing/2014/main" id="{EA41A884-237A-64B6-32E7-217992605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A79ADB4-793B-694B-0F44-63AED5A3B6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530572"/>
            <a:ext cx="10907016" cy="1162882"/>
          </a:xfrm>
        </p:spPr>
        <p:txBody>
          <a:bodyPr tIns="182880" rtlCol="0"/>
          <a:lstStyle>
            <a:lvl1pPr algn="l">
              <a:defRPr lang="ru-RU" sz="3200"/>
            </a:lvl1pPr>
          </a:lstStyle>
          <a:p>
            <a:pPr rtl="0"/>
            <a:r>
              <a:rPr lang="ru-RU" b="1"/>
              <a:t>Заголовок слайда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5D911D6-AEFE-1CA4-D41D-B9157575E4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1350" y="1917700"/>
            <a:ext cx="10907016" cy="3340099"/>
          </a:xfrm>
        </p:spPr>
        <p:txBody>
          <a:bodyPr rtlCol="0"/>
          <a:lstStyle>
            <a:lvl1pPr marL="2857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1pPr>
            <a:lvl2pPr marL="7429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2pPr>
            <a:lvl3pPr marL="12001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3pPr>
            <a:lvl4pPr marL="16573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4pPr>
            <a:lvl5pPr marL="21145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74C63F8-081B-3D1E-1EC2-A59B7627A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0B6F8D9-3C25-DDB8-6C45-D06BF5D83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Дата 3">
            <a:extLst>
              <a:ext uri="{FF2B5EF4-FFF2-40B4-BE49-F238E27FC236}">
                <a16:creationId xmlns:a16="http://schemas.microsoft.com/office/drawing/2014/main" id="{BA069417-406B-7583-F175-EE9B3830EE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id="{8DDC80A3-1127-C309-CCCF-459D4B36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2" name="Графический объект 11">
            <a:extLst>
              <a:ext uri="{FF2B5EF4-FFF2-40B4-BE49-F238E27FC236}">
                <a16:creationId xmlns:a16="http://schemas.microsoft.com/office/drawing/2014/main" id="{A7D4C341-6443-CB24-41AE-09E84AA6E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553FCF92-6C55-D212-BCA4-51709D62A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25EF7369-613A-D7D3-3478-17904CF31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 smtClean="0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2B5CA49-A7D8-662B-28C7-95B7B7AD4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lvl="0" algn="ctr" rtl="0"/>
            <a:r>
              <a:rPr lang="ru-RU" sz="1800" b="1">
                <a:solidFill>
                  <a:schemeClr val="tx1"/>
                </a:solidFill>
                <a:latin typeface="+mn-lt"/>
              </a:rPr>
              <a:t>ПУСК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2969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id="{327CAC6E-6513-EFEF-80DD-DC09D9C4B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51132" y="1"/>
            <a:ext cx="4040868" cy="2484203"/>
          </a:xfrm>
          <a:custGeom>
            <a:avLst/>
            <a:gdLst>
              <a:gd name="connsiteX0" fmla="*/ 1639501 w 4040868"/>
              <a:gd name="connsiteY0" fmla="*/ 0 h 2484203"/>
              <a:gd name="connsiteX1" fmla="*/ 1927972 w 4040868"/>
              <a:gd name="connsiteY1" fmla="*/ 0 h 2484203"/>
              <a:gd name="connsiteX2" fmla="*/ 1936047 w 4040868"/>
              <a:gd name="connsiteY2" fmla="*/ 69832 h 2484203"/>
              <a:gd name="connsiteX3" fmla="*/ 1871145 w 4040868"/>
              <a:gd name="connsiteY3" fmla="*/ 561938 h 2484203"/>
              <a:gd name="connsiteX4" fmla="*/ 1876589 w 4040868"/>
              <a:gd name="connsiteY4" fmla="*/ 1144624 h 2484203"/>
              <a:gd name="connsiteX5" fmla="*/ 2418931 w 4040868"/>
              <a:gd name="connsiteY5" fmla="*/ 931295 h 2484203"/>
              <a:gd name="connsiteX6" fmla="*/ 3278854 w 4040868"/>
              <a:gd name="connsiteY6" fmla="*/ 718297 h 2484203"/>
              <a:gd name="connsiteX7" fmla="*/ 3403625 w 4040868"/>
              <a:gd name="connsiteY7" fmla="*/ 1595367 h 2484203"/>
              <a:gd name="connsiteX8" fmla="*/ 3409135 w 4040868"/>
              <a:gd name="connsiteY8" fmla="*/ 2178165 h 2484203"/>
              <a:gd name="connsiteX9" fmla="*/ 3951362 w 4040868"/>
              <a:gd name="connsiteY9" fmla="*/ 1964825 h 2484203"/>
              <a:gd name="connsiteX10" fmla="*/ 4040868 w 4040868"/>
              <a:gd name="connsiteY10" fmla="*/ 1907085 h 2484203"/>
              <a:gd name="connsiteX11" fmla="*/ 4040868 w 4040868"/>
              <a:gd name="connsiteY11" fmla="*/ 2245468 h 2484203"/>
              <a:gd name="connsiteX12" fmla="*/ 3897247 w 4040868"/>
              <a:gd name="connsiteY12" fmla="*/ 2338115 h 2484203"/>
              <a:gd name="connsiteX13" fmla="*/ 3250168 w 4040868"/>
              <a:gd name="connsiteY13" fmla="*/ 2413957 h 2484203"/>
              <a:gd name="connsiteX14" fmla="*/ 3125358 w 4040868"/>
              <a:gd name="connsiteY14" fmla="*/ 1536797 h 2484203"/>
              <a:gd name="connsiteX15" fmla="*/ 3119853 w 4040868"/>
              <a:gd name="connsiteY15" fmla="*/ 954065 h 2484203"/>
              <a:gd name="connsiteX16" fmla="*/ 2577517 w 4040868"/>
              <a:gd name="connsiteY16" fmla="*/ 1167400 h 2484203"/>
              <a:gd name="connsiteX17" fmla="*/ 1717591 w 4040868"/>
              <a:gd name="connsiteY17" fmla="*/ 1380395 h 2484203"/>
              <a:gd name="connsiteX18" fmla="*/ 1592853 w 4040868"/>
              <a:gd name="connsiteY18" fmla="*/ 503348 h 2484203"/>
              <a:gd name="connsiteX19" fmla="*/ 1642974 w 4040868"/>
              <a:gd name="connsiteY19" fmla="*/ 8510 h 2484203"/>
              <a:gd name="connsiteX20" fmla="*/ 0 w 4040868"/>
              <a:gd name="connsiteY20" fmla="*/ 0 h 2484203"/>
              <a:gd name="connsiteX21" fmla="*/ 285293 w 4040868"/>
              <a:gd name="connsiteY21" fmla="*/ 0 h 2484203"/>
              <a:gd name="connsiteX22" fmla="*/ 288683 w 4040868"/>
              <a:gd name="connsiteY22" fmla="*/ 23305 h 2484203"/>
              <a:gd name="connsiteX23" fmla="*/ 344260 w 4040868"/>
              <a:gd name="connsiteY23" fmla="*/ 111230 h 2484203"/>
              <a:gd name="connsiteX24" fmla="*/ 728339 w 4040868"/>
              <a:gd name="connsiteY24" fmla="*/ 1794 h 2484203"/>
              <a:gd name="connsiteX25" fmla="*/ 731070 w 4040868"/>
              <a:gd name="connsiteY25" fmla="*/ 0 h 2484203"/>
              <a:gd name="connsiteX26" fmla="*/ 1253365 w 4040868"/>
              <a:gd name="connsiteY26" fmla="*/ 0 h 2484203"/>
              <a:gd name="connsiteX27" fmla="*/ 1203261 w 4040868"/>
              <a:gd name="connsiteY27" fmla="*/ 30014 h 2484203"/>
              <a:gd name="connsiteX28" fmla="*/ 1045098 w 4040868"/>
              <a:gd name="connsiteY28" fmla="*/ 133945 h 2484203"/>
              <a:gd name="connsiteX29" fmla="*/ 185259 w 4040868"/>
              <a:gd name="connsiteY29" fmla="*/ 346999 h 2484203"/>
              <a:gd name="connsiteX30" fmla="*/ 8682 w 4040868"/>
              <a:gd name="connsiteY30" fmla="*/ 75030 h 248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40868" h="2484203">
                <a:moveTo>
                  <a:pt x="1639501" y="0"/>
                </a:moveTo>
                <a:lnTo>
                  <a:pt x="1927972" y="0"/>
                </a:lnTo>
                <a:lnTo>
                  <a:pt x="1936047" y="69832"/>
                </a:lnTo>
                <a:cubicBezTo>
                  <a:pt x="1941935" y="225592"/>
                  <a:pt x="1905398" y="399199"/>
                  <a:pt x="1871145" y="561938"/>
                </a:cubicBezTo>
                <a:cubicBezTo>
                  <a:pt x="1818675" y="811204"/>
                  <a:pt x="1764412" y="1068972"/>
                  <a:pt x="1876589" y="1144624"/>
                </a:cubicBezTo>
                <a:cubicBezTo>
                  <a:pt x="1988767" y="1220276"/>
                  <a:pt x="2207469" y="1073404"/>
                  <a:pt x="2418931" y="931295"/>
                </a:cubicBezTo>
                <a:cubicBezTo>
                  <a:pt x="2695019" y="745819"/>
                  <a:pt x="3007951" y="535602"/>
                  <a:pt x="3278854" y="718297"/>
                </a:cubicBezTo>
                <a:cubicBezTo>
                  <a:pt x="3549759" y="900994"/>
                  <a:pt x="3472126" y="1269896"/>
                  <a:pt x="3403625" y="1595367"/>
                </a:cubicBezTo>
                <a:cubicBezTo>
                  <a:pt x="3351132" y="1844684"/>
                  <a:pt x="3296911" y="2102481"/>
                  <a:pt x="3409135" y="2178165"/>
                </a:cubicBezTo>
                <a:cubicBezTo>
                  <a:pt x="3521360" y="2253848"/>
                  <a:pt x="3739918" y="2106880"/>
                  <a:pt x="3951362" y="1964825"/>
                </a:cubicBezTo>
                <a:lnTo>
                  <a:pt x="4040868" y="1907085"/>
                </a:lnTo>
                <a:lnTo>
                  <a:pt x="4040868" y="2245468"/>
                </a:lnTo>
                <a:lnTo>
                  <a:pt x="3897247" y="2338115"/>
                </a:lnTo>
                <a:cubicBezTo>
                  <a:pt x="3680078" y="2466935"/>
                  <a:pt x="3453297" y="2550946"/>
                  <a:pt x="3250168" y="2413957"/>
                </a:cubicBezTo>
                <a:cubicBezTo>
                  <a:pt x="2979295" y="2231282"/>
                  <a:pt x="3056854" y="1862273"/>
                  <a:pt x="3125358" y="1536797"/>
                </a:cubicBezTo>
                <a:cubicBezTo>
                  <a:pt x="3177820" y="1287528"/>
                  <a:pt x="3232077" y="1029749"/>
                  <a:pt x="3119853" y="954065"/>
                </a:cubicBezTo>
                <a:cubicBezTo>
                  <a:pt x="3007628" y="878381"/>
                  <a:pt x="2788984" y="1025298"/>
                  <a:pt x="2577517" y="1167400"/>
                </a:cubicBezTo>
                <a:cubicBezTo>
                  <a:pt x="2301431" y="1352887"/>
                  <a:pt x="1988500" y="1563095"/>
                  <a:pt x="1717591" y="1380395"/>
                </a:cubicBezTo>
                <a:cubicBezTo>
                  <a:pt x="1446683" y="1197696"/>
                  <a:pt x="1524354" y="828830"/>
                  <a:pt x="1592853" y="503348"/>
                </a:cubicBezTo>
                <a:cubicBezTo>
                  <a:pt x="1632232" y="316369"/>
                  <a:pt x="1672597" y="124625"/>
                  <a:pt x="1642974" y="8510"/>
                </a:cubicBezTo>
                <a:close/>
                <a:moveTo>
                  <a:pt x="0" y="0"/>
                </a:moveTo>
                <a:lnTo>
                  <a:pt x="285293" y="0"/>
                </a:lnTo>
                <a:lnTo>
                  <a:pt x="288683" y="23305"/>
                </a:lnTo>
                <a:cubicBezTo>
                  <a:pt x="298556" y="62009"/>
                  <a:pt x="316206" y="92310"/>
                  <a:pt x="344260" y="111230"/>
                </a:cubicBezTo>
                <a:cubicBezTo>
                  <a:pt x="428424" y="167989"/>
                  <a:pt x="572407" y="99511"/>
                  <a:pt x="728339" y="1794"/>
                </a:cubicBezTo>
                <a:lnTo>
                  <a:pt x="731070" y="0"/>
                </a:lnTo>
                <a:lnTo>
                  <a:pt x="1253365" y="0"/>
                </a:lnTo>
                <a:lnTo>
                  <a:pt x="1203261" y="30014"/>
                </a:lnTo>
                <a:cubicBezTo>
                  <a:pt x="1151276" y="62590"/>
                  <a:pt x="1097964" y="98419"/>
                  <a:pt x="1045098" y="133945"/>
                </a:cubicBezTo>
                <a:cubicBezTo>
                  <a:pt x="769005" y="319427"/>
                  <a:pt x="456124" y="529669"/>
                  <a:pt x="185259" y="346999"/>
                </a:cubicBezTo>
                <a:cubicBezTo>
                  <a:pt x="83685" y="278498"/>
                  <a:pt x="31110" y="183804"/>
                  <a:pt x="8682" y="7503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15939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39D0D1EA-36A7-6453-1FD4-3D8EDB9E3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898"/>
          <a:stretch/>
        </p:blipFill>
        <p:spPr>
          <a:xfrm>
            <a:off x="0" y="2536372"/>
            <a:ext cx="2197076" cy="3717471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56C6AF7-C52F-0661-9756-4ACF5F53D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98171" y="691024"/>
            <a:ext cx="8795658" cy="5475954"/>
            <a:chOff x="1698171" y="691024"/>
            <a:chExt cx="8795658" cy="547595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28E9A7E9-8102-96E8-3AFE-500CB362A1DC}"/>
                </a:ext>
              </a:extLst>
            </p:cNvPr>
            <p:cNvGrpSpPr/>
            <p:nvPr/>
          </p:nvGrpSpPr>
          <p:grpSpPr>
            <a:xfrm>
              <a:off x="1698171" y="691024"/>
              <a:ext cx="8795658" cy="5475954"/>
              <a:chOff x="1466850" y="380320"/>
              <a:chExt cx="9258300" cy="5763985"/>
            </a:xfrm>
          </p:grpSpPr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053ECDAF-8D46-3B38-8636-403A9D6E1AE5}"/>
                  </a:ext>
                </a:extLst>
              </p:cNvPr>
              <p:cNvSpPr/>
              <p:nvPr/>
            </p:nvSpPr>
            <p:spPr>
              <a:xfrm>
                <a:off x="1466850" y="875620"/>
                <a:ext cx="9258300" cy="526868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CF9042C5-541D-EACD-1550-73F521EE58CE}"/>
                  </a:ext>
                </a:extLst>
              </p:cNvPr>
              <p:cNvSpPr/>
              <p:nvPr/>
            </p:nvSpPr>
            <p:spPr>
              <a:xfrm>
                <a:off x="1466850" y="380320"/>
                <a:ext cx="9258300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C316982B-45E5-11C7-13E9-FFB7118F3739}"/>
                </a:ext>
              </a:extLst>
            </p:cNvPr>
            <p:cNvGrpSpPr/>
            <p:nvPr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7" name="Овал 6">
                <a:extLst>
                  <a:ext uri="{FF2B5EF4-FFF2-40B4-BE49-F238E27FC236}">
                    <a16:creationId xmlns:a16="http://schemas.microsoft.com/office/drawing/2014/main" id="{BAEAE856-A4AE-737F-5F25-C2D45CCF9350}"/>
                  </a:ext>
                </a:extLst>
              </p:cNvPr>
              <p:cNvSpPr/>
              <p:nvPr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" name="Овал 7">
                <a:extLst>
                  <a:ext uri="{FF2B5EF4-FFF2-40B4-BE49-F238E27FC236}">
                    <a16:creationId xmlns:a16="http://schemas.microsoft.com/office/drawing/2014/main" id="{1869E9B6-7A5C-6135-A347-B48DCD6D4E3A}"/>
                  </a:ext>
                </a:extLst>
              </p:cNvPr>
              <p:cNvSpPr/>
              <p:nvPr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9" name="Овал 8">
                <a:extLst>
                  <a:ext uri="{FF2B5EF4-FFF2-40B4-BE49-F238E27FC236}">
                    <a16:creationId xmlns:a16="http://schemas.microsoft.com/office/drawing/2014/main" id="{04D07301-3180-6D7F-A1D1-2011E615007D}"/>
                  </a:ext>
                </a:extLst>
              </p:cNvPr>
              <p:cNvSpPr/>
              <p:nvPr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6326" y="1224098"/>
            <a:ext cx="8939349" cy="3717472"/>
          </a:xfrm>
        </p:spPr>
        <p:txBody>
          <a:bodyPr rtlCol="0" anchor="ctr">
            <a:noAutofit/>
          </a:bodyPr>
          <a:lstStyle>
            <a:lvl1pPr algn="ctr">
              <a:defRPr lang="ru-RU" sz="6000"/>
            </a:lvl1pPr>
          </a:lstStyle>
          <a:p>
            <a:pPr rtl="0"/>
            <a:r>
              <a:rPr lang="ru-RU" b="1"/>
              <a:t>Заголовок слайда</a:t>
            </a:r>
          </a:p>
        </p:txBody>
      </p:sp>
      <p:sp>
        <p:nvSpPr>
          <p:cNvPr id="13" name="Прямоугольник: Скругленные углы 12">
            <a:extLst>
              <a:ext uri="{FF2B5EF4-FFF2-40B4-BE49-F238E27FC236}">
                <a16:creationId xmlns:a16="http://schemas.microsoft.com/office/drawing/2014/main" id="{CB0A1C84-853A-628A-A9BA-CA6C9B1A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60173" y="5017288"/>
            <a:ext cx="7271656" cy="65292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0171" y="5017288"/>
            <a:ext cx="7271657" cy="652923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80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3271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 элемента содержим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 7">
            <a:extLst>
              <a:ext uri="{FF2B5EF4-FFF2-40B4-BE49-F238E27FC236}">
                <a16:creationId xmlns:a16="http://schemas.microsoft.com/office/drawing/2014/main" id="{7F2D7010-7DD7-3796-25B0-887F020F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FE720C36-0F8D-D8C0-9900-9ABBBFF54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416" y="1933575"/>
            <a:ext cx="5312664" cy="3661683"/>
          </a:xfrm>
          <a:prstGeom prst="roundRect">
            <a:avLst>
              <a:gd name="adj" fmla="val 9932"/>
            </a:avLst>
          </a:prstGeom>
          <a:solidFill>
            <a:schemeClr val="accent6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8" name="Прямоугольник: Скругленные углы 27">
            <a:extLst>
              <a:ext uri="{FF2B5EF4-FFF2-40B4-BE49-F238E27FC236}">
                <a16:creationId xmlns:a16="http://schemas.microsoft.com/office/drawing/2014/main" id="{6CA4DA47-F1FE-347F-D205-7E5F76A50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1350" y="1933575"/>
            <a:ext cx="5314950" cy="3661683"/>
          </a:xfrm>
          <a:prstGeom prst="roundRect">
            <a:avLst>
              <a:gd name="adj" fmla="val 9932"/>
            </a:avLst>
          </a:prstGeom>
          <a:solidFill>
            <a:schemeClr val="accent5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AB85A72-D42C-6248-9886-01A284D0AE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576292"/>
            <a:ext cx="10907016" cy="922516"/>
          </a:xfrm>
        </p:spPr>
        <p:txBody>
          <a:bodyPr tIns="182880" rtlCol="0"/>
          <a:lstStyle>
            <a:lvl1pPr algn="l">
              <a:defRPr lang="ru-RU" sz="3200"/>
            </a:lvl1pPr>
          </a:lstStyle>
          <a:p>
            <a:pPr rtl="0"/>
            <a:r>
              <a:rPr lang="ru-RU" b="1"/>
              <a:t>Заголовок слайда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0C8E618-75F9-458D-3A62-1F2682AD9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A417590-A410-1B88-C23B-74EA0E7EA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Объект 2">
            <a:extLst>
              <a:ext uri="{FF2B5EF4-FFF2-40B4-BE49-F238E27FC236}">
                <a16:creationId xmlns:a16="http://schemas.microsoft.com/office/drawing/2014/main" id="{20C0BEF1-6AFB-D9F2-2B8C-DF15558CAB57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88999" y="2343150"/>
            <a:ext cx="4873446" cy="2994868"/>
          </a:xfrm>
        </p:spPr>
        <p:txBody>
          <a:bodyPr rtlCol="0"/>
          <a:lstStyle>
            <a:lvl1pPr marL="0" indent="0">
              <a:lnSpc>
                <a:spcPts val="1900"/>
              </a:lnSpc>
              <a:spcBef>
                <a:spcPts val="1000"/>
              </a:spcBef>
              <a:buNone/>
              <a:defRPr lang="ru-RU" sz="1800"/>
            </a:lvl1pPr>
            <a:lvl2pPr marL="228600">
              <a:lnSpc>
                <a:spcPts val="1900"/>
              </a:lnSpc>
              <a:spcBef>
                <a:spcPts val="1000"/>
              </a:spcBef>
              <a:defRPr lang="ru-RU" sz="1800"/>
            </a:lvl2pPr>
            <a:lvl3pPr marL="685800">
              <a:lnSpc>
                <a:spcPts val="1900"/>
              </a:lnSpc>
              <a:spcBef>
                <a:spcPts val="1000"/>
              </a:spcBef>
              <a:defRPr lang="ru-RU" sz="1800"/>
            </a:lvl3pPr>
            <a:lvl4pPr marL="1143000">
              <a:lnSpc>
                <a:spcPts val="1900"/>
              </a:lnSpc>
              <a:spcBef>
                <a:spcPts val="1000"/>
              </a:spcBef>
              <a:defRPr lang="ru-RU" sz="1800"/>
            </a:lvl4pPr>
            <a:lvl5pPr marL="1600200">
              <a:lnSpc>
                <a:spcPts val="1900"/>
              </a:lnSpc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F9B32CC6-748C-4CAB-2EAB-F498EBD8B32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496321" y="2343150"/>
            <a:ext cx="4873446" cy="2990850"/>
          </a:xfrm>
        </p:spPr>
        <p:txBody>
          <a:bodyPr rtlCol="0"/>
          <a:lstStyle>
            <a:lvl1pPr marL="0" indent="0">
              <a:lnSpc>
                <a:spcPts val="1900"/>
              </a:lnSpc>
              <a:spcBef>
                <a:spcPts val="1000"/>
              </a:spcBef>
              <a:buNone/>
              <a:defRPr lang="ru-RU" sz="1800"/>
            </a:lvl1pPr>
            <a:lvl2pPr marL="228600">
              <a:lnSpc>
                <a:spcPts val="1900"/>
              </a:lnSpc>
              <a:spcBef>
                <a:spcPts val="1000"/>
              </a:spcBef>
              <a:defRPr lang="ru-RU" sz="1800"/>
            </a:lvl2pPr>
            <a:lvl3pPr marL="685800">
              <a:lnSpc>
                <a:spcPts val="1900"/>
              </a:lnSpc>
              <a:spcBef>
                <a:spcPts val="1000"/>
              </a:spcBef>
              <a:defRPr lang="ru-RU" sz="1800"/>
            </a:lvl3pPr>
            <a:lvl4pPr marL="1143000">
              <a:lnSpc>
                <a:spcPts val="1900"/>
              </a:lnSpc>
              <a:spcBef>
                <a:spcPts val="1000"/>
              </a:spcBef>
              <a:defRPr lang="ru-RU" sz="1800"/>
            </a:lvl4pPr>
            <a:lvl5pPr marL="1600200">
              <a:lnSpc>
                <a:spcPts val="1900"/>
              </a:lnSpc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4" name="Дата 3">
            <a:extLst>
              <a:ext uri="{FF2B5EF4-FFF2-40B4-BE49-F238E27FC236}">
                <a16:creationId xmlns:a16="http://schemas.microsoft.com/office/drawing/2014/main" id="{95B39729-974D-AA19-321C-259F9E6774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pic>
        <p:nvPicPr>
          <p:cNvPr id="15" name="Графический объект 14">
            <a:extLst>
              <a:ext uri="{FF2B5EF4-FFF2-40B4-BE49-F238E27FC236}">
                <a16:creationId xmlns:a16="http://schemas.microsoft.com/office/drawing/2014/main" id="{D0225ACC-FFD9-6B8F-F487-1D67910EA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1D0E68D-DD6F-159D-E995-52C3D7D5E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8" name="Графический объект 17">
            <a:extLst>
              <a:ext uri="{FF2B5EF4-FFF2-40B4-BE49-F238E27FC236}">
                <a16:creationId xmlns:a16="http://schemas.microsoft.com/office/drawing/2014/main" id="{FB0E3525-56EE-84A4-2487-4BBC37B43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3F9CA93E-AA01-748E-065E-20F3E1A1A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 smtClean="0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043D476-B609-7D5A-A9DF-7D73B31B1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lvl="0" algn="ctr" rtl="0"/>
            <a:r>
              <a:rPr lang="ru-RU" sz="1800" b="1">
                <a:solidFill>
                  <a:schemeClr val="tx1"/>
                </a:solidFill>
                <a:latin typeface="+mn-lt"/>
              </a:rPr>
              <a:t>ПУСК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1976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элемента содержимого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 7">
            <a:extLst>
              <a:ext uri="{FF2B5EF4-FFF2-40B4-BE49-F238E27FC236}">
                <a16:creationId xmlns:a16="http://schemas.microsoft.com/office/drawing/2014/main" id="{7F2D7010-7DD7-3796-25B0-887F020F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FE720C36-0F8D-D8C0-9900-9ABBBFF54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24824" y="1933575"/>
            <a:ext cx="3421255" cy="3661683"/>
          </a:xfrm>
          <a:prstGeom prst="roundRect">
            <a:avLst>
              <a:gd name="adj" fmla="val 9932"/>
            </a:avLst>
          </a:prstGeom>
          <a:solidFill>
            <a:schemeClr val="accent6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8" name="Прямоугольник: Скругленные углы 27">
            <a:extLst>
              <a:ext uri="{FF2B5EF4-FFF2-40B4-BE49-F238E27FC236}">
                <a16:creationId xmlns:a16="http://schemas.microsoft.com/office/drawing/2014/main" id="{6CA4DA47-F1FE-347F-D205-7E5F76A50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1349" y="1933575"/>
            <a:ext cx="7174103" cy="3661683"/>
          </a:xfrm>
          <a:prstGeom prst="roundRect">
            <a:avLst>
              <a:gd name="adj" fmla="val 9932"/>
            </a:avLst>
          </a:prstGeom>
          <a:solidFill>
            <a:schemeClr val="accent3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8533775-BAF7-CC9D-D6AD-AD60D3BA94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576292"/>
            <a:ext cx="10907016" cy="922516"/>
          </a:xfrm>
        </p:spPr>
        <p:txBody>
          <a:bodyPr tIns="182880" rtlCol="0"/>
          <a:lstStyle>
            <a:lvl1pPr algn="l">
              <a:defRPr lang="ru-RU" sz="3200"/>
            </a:lvl1pPr>
          </a:lstStyle>
          <a:p>
            <a:pPr rtl="0"/>
            <a:r>
              <a:rPr lang="ru-RU" b="1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88998" y="2343150"/>
            <a:ext cx="6762631" cy="2994868"/>
          </a:xfrm>
        </p:spPr>
        <p:txBody>
          <a:bodyPr rtlCol="0"/>
          <a:lstStyle>
            <a:lvl1pPr marL="0" indent="0">
              <a:lnSpc>
                <a:spcPts val="1900"/>
              </a:lnSpc>
              <a:spcBef>
                <a:spcPts val="1000"/>
              </a:spcBef>
              <a:buNone/>
              <a:defRPr lang="ru-RU" sz="1800"/>
            </a:lvl1pPr>
            <a:lvl2pPr marL="228600">
              <a:lnSpc>
                <a:spcPts val="1900"/>
              </a:lnSpc>
              <a:spcBef>
                <a:spcPts val="1000"/>
              </a:spcBef>
              <a:defRPr lang="ru-RU" sz="1800"/>
            </a:lvl2pPr>
            <a:lvl3pPr marL="685800">
              <a:lnSpc>
                <a:spcPts val="1900"/>
              </a:lnSpc>
              <a:spcBef>
                <a:spcPts val="1000"/>
              </a:spcBef>
              <a:defRPr lang="ru-RU" sz="1800"/>
            </a:lvl3pPr>
            <a:lvl4pPr marL="1143000">
              <a:lnSpc>
                <a:spcPts val="1900"/>
              </a:lnSpc>
              <a:spcBef>
                <a:spcPts val="1000"/>
              </a:spcBef>
              <a:defRPr lang="ru-RU" sz="1800"/>
            </a:lvl4pPr>
            <a:lvl5pPr marL="1600200">
              <a:lnSpc>
                <a:spcPts val="1900"/>
              </a:lnSpc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EEF67B58-AA53-B48D-DD97-72B3116B22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96275" y="2343150"/>
            <a:ext cx="3062967" cy="2990850"/>
          </a:xfrm>
        </p:spPr>
        <p:txBody>
          <a:bodyPr rtlCol="0"/>
          <a:lstStyle>
            <a:lvl1pPr>
              <a:lnSpc>
                <a:spcPts val="1900"/>
              </a:lnSpc>
              <a:defRPr lang="ru-RU" sz="1800"/>
            </a:lvl1pPr>
            <a:lvl2pPr>
              <a:lnSpc>
                <a:spcPts val="1900"/>
              </a:lnSpc>
              <a:defRPr lang="ru-RU" sz="1800"/>
            </a:lvl2pPr>
            <a:lvl3pPr>
              <a:lnSpc>
                <a:spcPts val="1900"/>
              </a:lnSpc>
              <a:defRPr lang="ru-RU" sz="1800"/>
            </a:lvl3pPr>
            <a:lvl4pPr>
              <a:lnSpc>
                <a:spcPts val="1900"/>
              </a:lnSpc>
              <a:defRPr lang="ru-RU" sz="1800"/>
            </a:lvl4pPr>
            <a:lvl5pPr>
              <a:lnSpc>
                <a:spcPts val="1900"/>
              </a:lnSpc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E94BBE0-379D-0165-CAC7-1F8B11D7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202F7C8-DEF9-7613-2C2E-1BE67CDD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Дата 3">
            <a:extLst>
              <a:ext uri="{FF2B5EF4-FFF2-40B4-BE49-F238E27FC236}">
                <a16:creationId xmlns:a16="http://schemas.microsoft.com/office/drawing/2014/main" id="{160EE65A-711D-F38D-9188-D4EAE0031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>
                <a:solidFill>
                  <a:schemeClr val="tx1"/>
                </a:solidFill>
                <a:latin typeface="+mj-cs"/>
                <a:cs typeface="+mj-cs"/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pic>
        <p:nvPicPr>
          <p:cNvPr id="18" name="Графический объект 17">
            <a:extLst>
              <a:ext uri="{FF2B5EF4-FFF2-40B4-BE49-F238E27FC236}">
                <a16:creationId xmlns:a16="http://schemas.microsoft.com/office/drawing/2014/main" id="{528D3B9C-A39A-B7F4-9EF1-8DACD6392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9" name="Графический объект 18">
            <a:extLst>
              <a:ext uri="{FF2B5EF4-FFF2-40B4-BE49-F238E27FC236}">
                <a16:creationId xmlns:a16="http://schemas.microsoft.com/office/drawing/2014/main" id="{025BC426-76D2-E6A7-7ACC-B430676DC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20" name="Графический объект 19">
            <a:extLst>
              <a:ext uri="{FF2B5EF4-FFF2-40B4-BE49-F238E27FC236}">
                <a16:creationId xmlns:a16="http://schemas.microsoft.com/office/drawing/2014/main" id="{BEC2F84A-080B-721D-C47A-BA27BCE90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21" name="Номер слайда 5">
            <a:extLst>
              <a:ext uri="{FF2B5EF4-FFF2-40B4-BE49-F238E27FC236}">
                <a16:creationId xmlns:a16="http://schemas.microsoft.com/office/drawing/2014/main" id="{AEAD915F-02B9-E376-AEE8-C9188A70E1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 smtClean="0">
                <a:solidFill>
                  <a:schemeClr val="tx1"/>
                </a:solidFill>
                <a:latin typeface="+mj-cs"/>
                <a:cs typeface="+mj-cs"/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991E374-28A1-DAB0-74F1-E14DD4733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lvl="0" algn="ctr" rtl="0"/>
            <a:r>
              <a:rPr lang="ru-RU" sz="1800" b="1">
                <a:solidFill>
                  <a:schemeClr val="tx1"/>
                </a:solidFill>
                <a:latin typeface="+mn-lt"/>
              </a:rPr>
              <a:t>ПУСК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6621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ступ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 5">
            <a:extLst>
              <a:ext uri="{FF2B5EF4-FFF2-40B4-BE49-F238E27FC236}">
                <a16:creationId xmlns:a16="http://schemas.microsoft.com/office/drawing/2014/main" id="{EA41A884-237A-64B6-32E7-217992605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245F31-81CB-7608-A735-BE1B508EC0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49" y="403224"/>
            <a:ext cx="5946389" cy="2219552"/>
          </a:xfrm>
        </p:spPr>
        <p:txBody>
          <a:bodyPr rtlCol="0" anchor="b"/>
          <a:lstStyle>
            <a:lvl1pPr>
              <a:defRPr lang="ru-RU" sz="3200"/>
            </a:lvl1pPr>
          </a:lstStyle>
          <a:p>
            <a:pPr rtl="0"/>
            <a:r>
              <a:rPr lang="ru-RU" b="1"/>
              <a:t>Заголовок слайда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5D911D6-AEFE-1CA4-D41D-B9157575E4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1349" y="2884714"/>
            <a:ext cx="5946389" cy="1997530"/>
          </a:xfrm>
        </p:spPr>
        <p:txBody>
          <a:bodyPr rtlCol="0"/>
          <a:lstStyle>
            <a:lvl1pPr marL="2857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1pPr>
            <a:lvl2pPr marL="7429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2pPr>
            <a:lvl3pPr marL="12001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3pPr>
            <a:lvl4pPr marL="16573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4pPr>
            <a:lvl5pPr marL="21145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9D8C8DC-9BBB-5079-F2BB-7AFCEF6C3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57061" y="1320978"/>
            <a:ext cx="3550424" cy="3561705"/>
            <a:chOff x="1698171" y="691024"/>
            <a:chExt cx="3550424" cy="3561705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58853234-6427-C6E9-934B-8E3D20680399}"/>
                </a:ext>
              </a:extLst>
            </p:cNvPr>
            <p:cNvGrpSpPr/>
            <p:nvPr/>
          </p:nvGrpSpPr>
          <p:grpSpPr>
            <a:xfrm>
              <a:off x="1698171" y="691024"/>
              <a:ext cx="3550424" cy="3561705"/>
              <a:chOff x="1466850" y="380319"/>
              <a:chExt cx="3737172" cy="3749048"/>
            </a:xfrm>
          </p:grpSpPr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24A333EF-A4E5-C14C-30ED-1D0431BF42BD}"/>
                  </a:ext>
                </a:extLst>
              </p:cNvPr>
              <p:cNvSpPr/>
              <p:nvPr/>
            </p:nvSpPr>
            <p:spPr>
              <a:xfrm>
                <a:off x="1466850" y="875621"/>
                <a:ext cx="3737172" cy="325374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3" name="Прямоугольник 22">
                <a:extLst>
                  <a:ext uri="{FF2B5EF4-FFF2-40B4-BE49-F238E27FC236}">
                    <a16:creationId xmlns:a16="http://schemas.microsoft.com/office/drawing/2014/main" id="{E7DA7D0A-FCD9-8D61-7756-4D154DAE693F}"/>
                  </a:ext>
                </a:extLst>
              </p:cNvPr>
              <p:cNvSpPr/>
              <p:nvPr/>
            </p:nvSpPr>
            <p:spPr>
              <a:xfrm>
                <a:off x="1466850" y="380320"/>
                <a:ext cx="3737172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FAAD6121-8E16-380C-3CEE-AA15587ABCCA}"/>
                </a:ext>
              </a:extLst>
            </p:cNvPr>
            <p:cNvGrpSpPr/>
            <p:nvPr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19" name="Овал 18">
                <a:extLst>
                  <a:ext uri="{FF2B5EF4-FFF2-40B4-BE49-F238E27FC236}">
                    <a16:creationId xmlns:a16="http://schemas.microsoft.com/office/drawing/2014/main" id="{FB5606C5-9513-E7A1-2E78-26147F563805}"/>
                  </a:ext>
                </a:extLst>
              </p:cNvPr>
              <p:cNvSpPr/>
              <p:nvPr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0" name="Овал 19">
                <a:extLst>
                  <a:ext uri="{FF2B5EF4-FFF2-40B4-BE49-F238E27FC236}">
                    <a16:creationId xmlns:a16="http://schemas.microsoft.com/office/drawing/2014/main" id="{57FCFA69-6517-C9E2-41E5-851F0B39E300}"/>
                  </a:ext>
                </a:extLst>
              </p:cNvPr>
              <p:cNvSpPr/>
              <p:nvPr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71DB0373-9CE8-0C17-DC5D-A761A9680A74}"/>
                  </a:ext>
                </a:extLst>
              </p:cNvPr>
              <p:cNvSpPr/>
              <p:nvPr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208C6DE-C3F7-D9D8-5020-CC917762A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AD6D2E6-00C3-DFC4-E3CC-F7667A4CF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A1250816-70E6-472B-5427-B70F06897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28" name="Графический объект 27">
            <a:extLst>
              <a:ext uri="{FF2B5EF4-FFF2-40B4-BE49-F238E27FC236}">
                <a16:creationId xmlns:a16="http://schemas.microsoft.com/office/drawing/2014/main" id="{843018F2-43DC-265A-AC49-91D41C8BF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29" name="Графический объект 28">
            <a:extLst>
              <a:ext uri="{FF2B5EF4-FFF2-40B4-BE49-F238E27FC236}">
                <a16:creationId xmlns:a16="http://schemas.microsoft.com/office/drawing/2014/main" id="{42402DB9-1860-2811-AF1D-2D4273F21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5" name="Рисунок 4">
            <a:extLst>
              <a:ext uri="{FF2B5EF4-FFF2-40B4-BE49-F238E27FC236}">
                <a16:creationId xmlns:a16="http://schemas.microsoft.com/office/drawing/2014/main" id="{62D499E7-F68F-77A3-7384-16F7358B1F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77033" y="1809865"/>
            <a:ext cx="3520440" cy="3063240"/>
          </a:xfrm>
          <a:ln w="38100">
            <a:noFill/>
          </a:ln>
        </p:spPr>
        <p:txBody>
          <a:bodyPr rtlCol="0"/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12" name="Дата 3">
            <a:extLst>
              <a:ext uri="{FF2B5EF4-FFF2-40B4-BE49-F238E27FC236}">
                <a16:creationId xmlns:a16="http://schemas.microsoft.com/office/drawing/2014/main" id="{3215DAD2-571F-6D7B-15E5-224268BDE2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>
                <a:solidFill>
                  <a:schemeClr val="tx1"/>
                </a:solidFill>
                <a:latin typeface="+mj-cs"/>
                <a:cs typeface="+mj-cs"/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FE724EE9-07D6-911A-3D7F-82EBAF560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lvl="0" algn="ctr" rtl="0"/>
            <a:r>
              <a:rPr lang="ru-RU" sz="1800" b="1">
                <a:solidFill>
                  <a:schemeClr val="tx1"/>
                </a:solidFill>
                <a:latin typeface="+mn-lt"/>
              </a:rPr>
              <a:t>ПУСК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Номер слайда 5">
            <a:extLst>
              <a:ext uri="{FF2B5EF4-FFF2-40B4-BE49-F238E27FC236}">
                <a16:creationId xmlns:a16="http://schemas.microsoft.com/office/drawing/2014/main" id="{6DE1CF9C-D85F-CED5-1FFF-902538AAD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 smtClean="0">
                <a:solidFill>
                  <a:schemeClr val="tx1"/>
                </a:solidFill>
                <a:latin typeface="+mj-cs"/>
                <a:cs typeface="+mj-cs"/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877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B8722D0A-E5E5-85E8-8A98-85D9705FC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80999" y="380999"/>
            <a:ext cx="11430000" cy="1643137"/>
            <a:chOff x="1698170" y="691024"/>
            <a:chExt cx="11430000" cy="1643137"/>
          </a:xfrm>
        </p:grpSpPr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B6302B80-DDF6-B2B7-6559-5B19EDC98763}"/>
                </a:ext>
              </a:extLst>
            </p:cNvPr>
            <p:cNvGrpSpPr/>
            <p:nvPr/>
          </p:nvGrpSpPr>
          <p:grpSpPr>
            <a:xfrm>
              <a:off x="1698170" y="691024"/>
              <a:ext cx="11430000" cy="1643137"/>
              <a:chOff x="1466849" y="380320"/>
              <a:chExt cx="12031205" cy="1729565"/>
            </a:xfrm>
          </p:grpSpPr>
          <p:sp>
            <p:nvSpPr>
              <p:cNvPr id="28" name="Прямоугольник 27">
                <a:extLst>
                  <a:ext uri="{FF2B5EF4-FFF2-40B4-BE49-F238E27FC236}">
                    <a16:creationId xmlns:a16="http://schemas.microsoft.com/office/drawing/2014/main" id="{81CCE774-3C05-A473-EC2B-CC0477DD95B7}"/>
                  </a:ext>
                </a:extLst>
              </p:cNvPr>
              <p:cNvSpPr/>
              <p:nvPr/>
            </p:nvSpPr>
            <p:spPr>
              <a:xfrm>
                <a:off x="1466849" y="875621"/>
                <a:ext cx="12031204" cy="123426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9" name="Прямоугольник 28">
                <a:extLst>
                  <a:ext uri="{FF2B5EF4-FFF2-40B4-BE49-F238E27FC236}">
                    <a16:creationId xmlns:a16="http://schemas.microsoft.com/office/drawing/2014/main" id="{F2119DFF-8596-5767-9E16-1F5D2A0890B0}"/>
                  </a:ext>
                </a:extLst>
              </p:cNvPr>
              <p:cNvSpPr/>
              <p:nvPr/>
            </p:nvSpPr>
            <p:spPr>
              <a:xfrm>
                <a:off x="1466849" y="380320"/>
                <a:ext cx="12031205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66202FE4-E23F-5D9F-6685-2591771D5E07}"/>
                </a:ext>
              </a:extLst>
            </p:cNvPr>
            <p:cNvGrpSpPr/>
            <p:nvPr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25" name="Овал 24">
                <a:extLst>
                  <a:ext uri="{FF2B5EF4-FFF2-40B4-BE49-F238E27FC236}">
                    <a16:creationId xmlns:a16="http://schemas.microsoft.com/office/drawing/2014/main" id="{F1CC1965-068E-9CDB-3C77-0B37519DC63E}"/>
                  </a:ext>
                </a:extLst>
              </p:cNvPr>
              <p:cNvSpPr/>
              <p:nvPr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6" name="Овал 25">
                <a:extLst>
                  <a:ext uri="{FF2B5EF4-FFF2-40B4-BE49-F238E27FC236}">
                    <a16:creationId xmlns:a16="http://schemas.microsoft.com/office/drawing/2014/main" id="{75490BAC-795F-B586-F7A7-4DFB64162F77}"/>
                  </a:ext>
                </a:extLst>
              </p:cNvPr>
              <p:cNvSpPr/>
              <p:nvPr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7" name="Овал 26">
                <a:extLst>
                  <a:ext uri="{FF2B5EF4-FFF2-40B4-BE49-F238E27FC236}">
                    <a16:creationId xmlns:a16="http://schemas.microsoft.com/office/drawing/2014/main" id="{F93C3DAB-2ED3-29C3-4C46-70C1FE5C77D0}"/>
                  </a:ext>
                </a:extLst>
              </p:cNvPr>
              <p:cNvSpPr/>
              <p:nvPr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723D7900-A764-0B16-7BED-F9EBD836A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80999" y="2252872"/>
            <a:ext cx="11429999" cy="3635330"/>
            <a:chOff x="1698170" y="691024"/>
            <a:chExt cx="11429999" cy="3635330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C0DAD512-E415-2CBA-7F91-C6B058A5ADBD}"/>
                </a:ext>
              </a:extLst>
            </p:cNvPr>
            <p:cNvGrpSpPr/>
            <p:nvPr/>
          </p:nvGrpSpPr>
          <p:grpSpPr>
            <a:xfrm>
              <a:off x="1698170" y="691024"/>
              <a:ext cx="11429999" cy="3635330"/>
              <a:chOff x="1466849" y="380320"/>
              <a:chExt cx="12031203" cy="3826546"/>
            </a:xfrm>
          </p:grpSpPr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id="{921D068B-EDAE-2B09-0C52-3807110CD594}"/>
                  </a:ext>
                </a:extLst>
              </p:cNvPr>
              <p:cNvSpPr/>
              <p:nvPr/>
            </p:nvSpPr>
            <p:spPr>
              <a:xfrm>
                <a:off x="1466850" y="875621"/>
                <a:ext cx="12031202" cy="333124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6825F6B8-7F31-9F6F-6F40-4446D62B0C09}"/>
                  </a:ext>
                </a:extLst>
              </p:cNvPr>
              <p:cNvSpPr/>
              <p:nvPr/>
            </p:nvSpPr>
            <p:spPr>
              <a:xfrm>
                <a:off x="1466849" y="380320"/>
                <a:ext cx="12031202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7110B156-7097-18AF-109C-9129C1D27D5C}"/>
                </a:ext>
              </a:extLst>
            </p:cNvPr>
            <p:cNvGrpSpPr/>
            <p:nvPr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35" name="Овал 34">
                <a:extLst>
                  <a:ext uri="{FF2B5EF4-FFF2-40B4-BE49-F238E27FC236}">
                    <a16:creationId xmlns:a16="http://schemas.microsoft.com/office/drawing/2014/main" id="{868629EE-2788-3490-B87C-FE2A00069885}"/>
                  </a:ext>
                </a:extLst>
              </p:cNvPr>
              <p:cNvSpPr/>
              <p:nvPr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6" name="Овал 35">
                <a:extLst>
                  <a:ext uri="{FF2B5EF4-FFF2-40B4-BE49-F238E27FC236}">
                    <a16:creationId xmlns:a16="http://schemas.microsoft.com/office/drawing/2014/main" id="{BD13927A-0814-22EA-70B1-CD822828F18E}"/>
                  </a:ext>
                </a:extLst>
              </p:cNvPr>
              <p:cNvSpPr/>
              <p:nvPr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7BEDD65C-96D1-E6E2-62CE-14973E1DB1B4}"/>
                  </a:ext>
                </a:extLst>
              </p:cNvPr>
              <p:cNvSpPr/>
              <p:nvPr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D7FB8EE-5B3A-2DFB-6FDF-44E5B3D93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990005"/>
            <a:ext cx="10907016" cy="922516"/>
          </a:xfrm>
        </p:spPr>
        <p:txBody>
          <a:bodyPr tIns="182880" rtlCol="0"/>
          <a:lstStyle>
            <a:lvl1pPr algn="l">
              <a:defRPr lang="ru-RU" sz="3200"/>
            </a:lvl1pPr>
          </a:lstStyle>
          <a:p>
            <a:pPr rtl="0"/>
            <a:r>
              <a:rPr lang="ru-RU" b="1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4786" y="3059961"/>
            <a:ext cx="3961039" cy="2467383"/>
          </a:xfrm>
        </p:spPr>
        <p:txBody>
          <a:bodyPr rtlCol="0"/>
          <a:lstStyle>
            <a:lvl1pPr>
              <a:defRPr lang="ru-RU" sz="1800"/>
            </a:lvl1pPr>
            <a:lvl2pPr>
              <a:defRPr lang="ru-RU" sz="1800"/>
            </a:lvl2pPr>
            <a:lvl3pPr>
              <a:defRPr lang="ru-RU" sz="1800"/>
            </a:lvl3pPr>
            <a:lvl4pPr>
              <a:defRPr lang="ru-RU" sz="1800"/>
            </a:lvl4pPr>
            <a:lvl5pPr>
              <a:defRPr lang="ru-RU" sz="1800"/>
            </a:lvl5pPr>
            <a:lvl6pPr>
              <a:defRPr lang="ru-RU" sz="2000"/>
            </a:lvl6pPr>
            <a:lvl7pPr>
              <a:defRPr lang="ru-RU" sz="2000"/>
            </a:lvl7pPr>
            <a:lvl8pPr>
              <a:defRPr lang="ru-RU" sz="2000"/>
            </a:lvl8pPr>
            <a:lvl9pPr>
              <a:defRPr lang="ru-RU" sz="2000"/>
            </a:lvl9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9" name="Местозаполнитель таблицы 8">
            <a:extLst>
              <a:ext uri="{FF2B5EF4-FFF2-40B4-BE49-F238E27FC236}">
                <a16:creationId xmlns:a16="http://schemas.microsoft.com/office/drawing/2014/main" id="{6539386C-EDE8-05CD-6687-DDB57EB0D55D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5048250" y="3059960"/>
            <a:ext cx="6500116" cy="2467383"/>
          </a:xfrm>
        </p:spPr>
        <p:txBody>
          <a:bodyPr rtlCol="0"/>
          <a:lstStyle>
            <a:lvl1pPr>
              <a:defRPr lang="ru-RU" sz="2000"/>
            </a:lvl1pPr>
          </a:lstStyle>
          <a:p>
            <a:pPr lvl="0" rtl="0"/>
            <a:r>
              <a:rPr lang="ru-RU"/>
              <a:t>Щелкните, чтобы добавить таблицу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E150A47-3CDE-6A2F-544A-5F98134DF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0829F0F-DBDF-07B3-7893-FA37927FB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Дата 3">
            <a:extLst>
              <a:ext uri="{FF2B5EF4-FFF2-40B4-BE49-F238E27FC236}">
                <a16:creationId xmlns:a16="http://schemas.microsoft.com/office/drawing/2014/main" id="{48B8345A-1B48-25C5-67AE-D78987BEF1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>
                <a:solidFill>
                  <a:schemeClr val="tx1"/>
                </a:solidFill>
                <a:latin typeface="+mj-cs"/>
                <a:cs typeface="+mj-cs"/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938A89FC-B8CA-14B7-D2D8-E768D99D8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3FF78B34-411F-1CA2-E7AE-72EE59FB91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9" name="Графический объект 18">
            <a:extLst>
              <a:ext uri="{FF2B5EF4-FFF2-40B4-BE49-F238E27FC236}">
                <a16:creationId xmlns:a16="http://schemas.microsoft.com/office/drawing/2014/main" id="{3F0324D9-6571-4E22-7F05-EB7C4C252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20" name="Номер слайда 5">
            <a:extLst>
              <a:ext uri="{FF2B5EF4-FFF2-40B4-BE49-F238E27FC236}">
                <a16:creationId xmlns:a16="http://schemas.microsoft.com/office/drawing/2014/main" id="{F5AD4638-F38E-56C0-D181-3C9488FAF1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 smtClean="0">
                <a:solidFill>
                  <a:schemeClr val="tx1"/>
                </a:solidFill>
                <a:latin typeface="+mj-cs"/>
                <a:cs typeface="+mj-cs"/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E8BB575-A42F-625D-F8C0-71BACF90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lvl="0" algn="ctr" rtl="0"/>
            <a:r>
              <a:rPr lang="ru-RU" sz="1800" b="1">
                <a:solidFill>
                  <a:schemeClr val="tx1"/>
                </a:solidFill>
                <a:latin typeface="+mn-lt"/>
              </a:rPr>
              <a:t>ПУСК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8786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элемента содержимого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 7">
            <a:extLst>
              <a:ext uri="{FF2B5EF4-FFF2-40B4-BE49-F238E27FC236}">
                <a16:creationId xmlns:a16="http://schemas.microsoft.com/office/drawing/2014/main" id="{7F2D7010-7DD7-3796-25B0-887F020F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FE720C36-0F8D-D8C0-9900-9ABBBFF54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0494" y="1933575"/>
            <a:ext cx="3421255" cy="3661683"/>
          </a:xfrm>
          <a:prstGeom prst="roundRect">
            <a:avLst>
              <a:gd name="adj" fmla="val 9932"/>
            </a:avLst>
          </a:prstGeom>
          <a:solidFill>
            <a:schemeClr val="accent2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8" name="Прямоугольник: Скругленные углы 27">
            <a:extLst>
              <a:ext uri="{FF2B5EF4-FFF2-40B4-BE49-F238E27FC236}">
                <a16:creationId xmlns:a16="http://schemas.microsoft.com/office/drawing/2014/main" id="{6CA4DA47-F1FE-347F-D205-7E5F76A50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71976" y="1933575"/>
            <a:ext cx="7174103" cy="3661683"/>
          </a:xfrm>
          <a:prstGeom prst="roundRect">
            <a:avLst>
              <a:gd name="adj" fmla="val 9932"/>
            </a:avLst>
          </a:prstGeom>
          <a:solidFill>
            <a:schemeClr val="accent6">
              <a:alpha val="2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038E9543-72F0-3B98-EBDB-95F36BA54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350" y="576292"/>
            <a:ext cx="10907016" cy="922516"/>
          </a:xfrm>
        </p:spPr>
        <p:txBody>
          <a:bodyPr tIns="182880" rtlCol="0"/>
          <a:lstStyle>
            <a:lvl1pPr algn="l">
              <a:defRPr lang="ru-RU" sz="3200"/>
            </a:lvl1pPr>
          </a:lstStyle>
          <a:p>
            <a:pPr rtl="0"/>
            <a:r>
              <a:rPr lang="ru-RU" b="1"/>
              <a:t>Заголовок слайда</a:t>
            </a: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EEF67B58-AA53-B48D-DD97-72B3116B22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1945" y="2343150"/>
            <a:ext cx="3062967" cy="2990850"/>
          </a:xfrm>
        </p:spPr>
        <p:txBody>
          <a:bodyPr rtlCol="0"/>
          <a:lstStyle>
            <a:lvl1pPr marL="2857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1pPr>
            <a:lvl2pPr marL="7429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2pPr>
            <a:lvl3pPr marL="12001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3pPr>
            <a:lvl4pPr marL="16573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4pPr>
            <a:lvl5pPr marL="2114550" indent="-285750">
              <a:lnSpc>
                <a:spcPts val="1900"/>
              </a:lnSpc>
              <a:buFont typeface="Arial" panose="020B0604020202020204" pitchFamily="34" charset="0"/>
              <a:buChar char="•"/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619626" y="2343150"/>
            <a:ext cx="6626226" cy="2994868"/>
          </a:xfrm>
        </p:spPr>
        <p:txBody>
          <a:bodyPr rtlCol="0"/>
          <a:lstStyle>
            <a:lvl1pPr marL="0" indent="0">
              <a:lnSpc>
                <a:spcPts val="1900"/>
              </a:lnSpc>
              <a:buNone/>
              <a:defRPr lang="ru-RU" sz="1800"/>
            </a:lvl1pPr>
            <a:lvl2pPr>
              <a:lnSpc>
                <a:spcPts val="1900"/>
              </a:lnSpc>
              <a:defRPr lang="ru-RU" sz="1800"/>
            </a:lvl2pPr>
            <a:lvl3pPr>
              <a:lnSpc>
                <a:spcPts val="1900"/>
              </a:lnSpc>
              <a:defRPr lang="ru-RU" sz="1800"/>
            </a:lvl3pPr>
            <a:lvl4pPr>
              <a:lnSpc>
                <a:spcPts val="1900"/>
              </a:lnSpc>
              <a:defRPr lang="ru-RU" sz="1800"/>
            </a:lvl4pPr>
            <a:lvl5pPr>
              <a:lnSpc>
                <a:spcPts val="1900"/>
              </a:lnSpc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0299C66-96F4-78D6-A62C-38668D590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EC2A6D20-3BBC-4875-E1DD-C75389BF2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Дата 3">
            <a:extLst>
              <a:ext uri="{FF2B5EF4-FFF2-40B4-BE49-F238E27FC236}">
                <a16:creationId xmlns:a16="http://schemas.microsoft.com/office/drawing/2014/main" id="{0375AD72-FEF2-7BD7-B33E-DE98FDD651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5C69E5E-6C22-57DA-0C62-9C6B32032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8" name="Графический объект 17">
            <a:extLst>
              <a:ext uri="{FF2B5EF4-FFF2-40B4-BE49-F238E27FC236}">
                <a16:creationId xmlns:a16="http://schemas.microsoft.com/office/drawing/2014/main" id="{34542827-11B9-15CF-AB8E-86115BEF9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9" name="Графический объект 18">
            <a:extLst>
              <a:ext uri="{FF2B5EF4-FFF2-40B4-BE49-F238E27FC236}">
                <a16:creationId xmlns:a16="http://schemas.microsoft.com/office/drawing/2014/main" id="{BEF1536F-20D9-1950-220E-4E6B881E9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20" name="Номер слайда 5">
            <a:extLst>
              <a:ext uri="{FF2B5EF4-FFF2-40B4-BE49-F238E27FC236}">
                <a16:creationId xmlns:a16="http://schemas.microsoft.com/office/drawing/2014/main" id="{F8E904D7-AB01-FD2A-6191-37814CBD0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 smtClean="0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E5DD3E5-31DE-DE3C-B506-E5AF1EC6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lvl="0" algn="ctr" rtl="0"/>
            <a:r>
              <a:rPr lang="ru-RU" sz="1800" b="1">
                <a:solidFill>
                  <a:schemeClr val="tx1"/>
                </a:solidFill>
                <a:latin typeface="+mn-lt"/>
              </a:rPr>
              <a:t>ПУСК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7479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афический объект 4">
            <a:extLst>
              <a:ext uri="{FF2B5EF4-FFF2-40B4-BE49-F238E27FC236}">
                <a16:creationId xmlns:a16="http://schemas.microsoft.com/office/drawing/2014/main" id="{5C92998A-0580-8711-F2CD-BA025D3B4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73457" y="3490004"/>
            <a:ext cx="2760781" cy="2636487"/>
            <a:chOff x="9757762" y="3673334"/>
            <a:chExt cx="2760781" cy="2636487"/>
          </a:xfrm>
          <a:solidFill>
            <a:schemeClr val="bg1">
              <a:alpha val="50000"/>
            </a:schemeClr>
          </a:solidFill>
        </p:grpSpPr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309E8E44-AD09-0DCB-79DA-F363143EB715}"/>
                </a:ext>
              </a:extLst>
            </p:cNvPr>
            <p:cNvSpPr/>
            <p:nvPr/>
          </p:nvSpPr>
          <p:spPr>
            <a:xfrm>
              <a:off x="9757762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F0C32798-3973-1B39-EA92-336F776B7AA7}"/>
                </a:ext>
              </a:extLst>
            </p:cNvPr>
            <p:cNvSpPr/>
            <p:nvPr/>
          </p:nvSpPr>
          <p:spPr>
            <a:xfrm>
              <a:off x="10777316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5" y="503602"/>
                    <a:pt x="0" y="390867"/>
                    <a:pt x="0" y="251801"/>
                  </a:cubicBezTo>
                  <a:cubicBezTo>
                    <a:pt x="0" y="112735"/>
                    <a:pt x="112735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6F2D963B-D621-02DD-1619-684F4DC91490}"/>
                </a:ext>
              </a:extLst>
            </p:cNvPr>
            <p:cNvSpPr/>
            <p:nvPr/>
          </p:nvSpPr>
          <p:spPr>
            <a:xfrm>
              <a:off x="11796885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E491E75D-715D-B554-6983-B8D0F0FF7ECE}"/>
                </a:ext>
              </a:extLst>
            </p:cNvPr>
            <p:cNvSpPr/>
            <p:nvPr/>
          </p:nvSpPr>
          <p:spPr>
            <a:xfrm>
              <a:off x="9757762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80BE3828-09E2-3B37-DAF2-0F1EF6FBB447}"/>
                </a:ext>
              </a:extLst>
            </p:cNvPr>
            <p:cNvSpPr/>
            <p:nvPr/>
          </p:nvSpPr>
          <p:spPr>
            <a:xfrm>
              <a:off x="10777316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5" y="503602"/>
                    <a:pt x="0" y="390867"/>
                    <a:pt x="0" y="251801"/>
                  </a:cubicBezTo>
                  <a:cubicBezTo>
                    <a:pt x="0" y="112735"/>
                    <a:pt x="112735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11BD5FBB-6BCD-9E17-CA4C-DA3621F258BF}"/>
                </a:ext>
              </a:extLst>
            </p:cNvPr>
            <p:cNvSpPr/>
            <p:nvPr/>
          </p:nvSpPr>
          <p:spPr>
            <a:xfrm>
              <a:off x="11796885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64AD5227-34EB-06BB-7D33-8014F2DE4711}"/>
                </a:ext>
              </a:extLst>
            </p:cNvPr>
            <p:cNvSpPr/>
            <p:nvPr/>
          </p:nvSpPr>
          <p:spPr>
            <a:xfrm>
              <a:off x="9757762" y="5788920"/>
              <a:ext cx="503603" cy="503606"/>
            </a:xfrm>
            <a:custGeom>
              <a:avLst/>
              <a:gdLst>
                <a:gd name="connsiteX0" fmla="*/ 0 w 503603"/>
                <a:gd name="connsiteY0" fmla="*/ 251798 h 503606"/>
                <a:gd name="connsiteX1" fmla="*/ 251802 w 503603"/>
                <a:gd name="connsiteY1" fmla="*/ 0 h 503606"/>
                <a:gd name="connsiteX2" fmla="*/ 503604 w 503603"/>
                <a:gd name="connsiteY2" fmla="*/ 251798 h 503606"/>
                <a:gd name="connsiteX3" fmla="*/ 251802 w 503603"/>
                <a:gd name="connsiteY3" fmla="*/ 503606 h 503606"/>
                <a:gd name="connsiteX4" fmla="*/ 0 w 503603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6">
                  <a:moveTo>
                    <a:pt x="0" y="251798"/>
                  </a:moveTo>
                  <a:cubicBezTo>
                    <a:pt x="0" y="112736"/>
                    <a:pt x="112737" y="0"/>
                    <a:pt x="251802" y="0"/>
                  </a:cubicBezTo>
                  <a:cubicBezTo>
                    <a:pt x="390867" y="0"/>
                    <a:pt x="503604" y="112736"/>
                    <a:pt x="503604" y="251798"/>
                  </a:cubicBezTo>
                  <a:cubicBezTo>
                    <a:pt x="503604" y="390859"/>
                    <a:pt x="390869" y="503606"/>
                    <a:pt x="251802" y="503606"/>
                  </a:cubicBezTo>
                  <a:cubicBezTo>
                    <a:pt x="112734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8A22BFF6-8FC1-1C45-6065-DDBFC3366BC5}"/>
                </a:ext>
              </a:extLst>
            </p:cNvPr>
            <p:cNvSpPr/>
            <p:nvPr/>
          </p:nvSpPr>
          <p:spPr>
            <a:xfrm>
              <a:off x="10777320" y="5788920"/>
              <a:ext cx="503608" cy="503606"/>
            </a:xfrm>
            <a:custGeom>
              <a:avLst/>
              <a:gdLst>
                <a:gd name="connsiteX0" fmla="*/ 0 w 503608"/>
                <a:gd name="connsiteY0" fmla="*/ 251798 h 503606"/>
                <a:gd name="connsiteX1" fmla="*/ 251799 w 503608"/>
                <a:gd name="connsiteY1" fmla="*/ 0 h 503606"/>
                <a:gd name="connsiteX2" fmla="*/ 503608 w 503608"/>
                <a:gd name="connsiteY2" fmla="*/ 251798 h 503606"/>
                <a:gd name="connsiteX3" fmla="*/ 251799 w 503608"/>
                <a:gd name="connsiteY3" fmla="*/ 503606 h 503606"/>
                <a:gd name="connsiteX4" fmla="*/ 0 w 503608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8" h="503606">
                  <a:moveTo>
                    <a:pt x="0" y="251798"/>
                  </a:moveTo>
                  <a:cubicBezTo>
                    <a:pt x="0" y="112736"/>
                    <a:pt x="112737" y="0"/>
                    <a:pt x="251799" y="0"/>
                  </a:cubicBezTo>
                  <a:cubicBezTo>
                    <a:pt x="390872" y="0"/>
                    <a:pt x="503608" y="112736"/>
                    <a:pt x="503608" y="251798"/>
                  </a:cubicBezTo>
                  <a:cubicBezTo>
                    <a:pt x="503608" y="390859"/>
                    <a:pt x="390872" y="503606"/>
                    <a:pt x="251799" y="503606"/>
                  </a:cubicBezTo>
                  <a:cubicBezTo>
                    <a:pt x="112737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A146F39A-3BE2-E627-E2A8-097C4BA7329F}"/>
                </a:ext>
              </a:extLst>
            </p:cNvPr>
            <p:cNvSpPr/>
            <p:nvPr/>
          </p:nvSpPr>
          <p:spPr>
            <a:xfrm>
              <a:off x="11796889" y="5788920"/>
              <a:ext cx="503608" cy="503606"/>
            </a:xfrm>
            <a:custGeom>
              <a:avLst/>
              <a:gdLst>
                <a:gd name="connsiteX0" fmla="*/ 0 w 503608"/>
                <a:gd name="connsiteY0" fmla="*/ 251798 h 503606"/>
                <a:gd name="connsiteX1" fmla="*/ 251799 w 503608"/>
                <a:gd name="connsiteY1" fmla="*/ 0 h 503606"/>
                <a:gd name="connsiteX2" fmla="*/ 503608 w 503608"/>
                <a:gd name="connsiteY2" fmla="*/ 251798 h 503606"/>
                <a:gd name="connsiteX3" fmla="*/ 251799 w 503608"/>
                <a:gd name="connsiteY3" fmla="*/ 503606 h 503606"/>
                <a:gd name="connsiteX4" fmla="*/ 0 w 503608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8" h="503606">
                  <a:moveTo>
                    <a:pt x="0" y="251798"/>
                  </a:moveTo>
                  <a:cubicBezTo>
                    <a:pt x="0" y="112736"/>
                    <a:pt x="112737" y="0"/>
                    <a:pt x="251799" y="0"/>
                  </a:cubicBezTo>
                  <a:cubicBezTo>
                    <a:pt x="390872" y="0"/>
                    <a:pt x="503608" y="112736"/>
                    <a:pt x="503608" y="251798"/>
                  </a:cubicBezTo>
                  <a:cubicBezTo>
                    <a:pt x="503608" y="390859"/>
                    <a:pt x="390872" y="503606"/>
                    <a:pt x="251799" y="503606"/>
                  </a:cubicBezTo>
                  <a:cubicBezTo>
                    <a:pt x="112737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B8722D0A-E5E5-85E8-8A98-85D9705FC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81000" y="2282879"/>
            <a:ext cx="4269018" cy="3187700"/>
            <a:chOff x="1698171" y="691024"/>
            <a:chExt cx="4269018" cy="3187700"/>
          </a:xfrm>
        </p:grpSpPr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B6302B80-DDF6-B2B7-6559-5B19EDC98763}"/>
                </a:ext>
              </a:extLst>
            </p:cNvPr>
            <p:cNvGrpSpPr/>
            <p:nvPr/>
          </p:nvGrpSpPr>
          <p:grpSpPr>
            <a:xfrm>
              <a:off x="1698171" y="691024"/>
              <a:ext cx="4269018" cy="3187700"/>
              <a:chOff x="1466850" y="380320"/>
              <a:chExt cx="4493564" cy="3355370"/>
            </a:xfrm>
          </p:grpSpPr>
          <p:sp>
            <p:nvSpPr>
              <p:cNvPr id="28" name="Прямоугольник 27">
                <a:extLst>
                  <a:ext uri="{FF2B5EF4-FFF2-40B4-BE49-F238E27FC236}">
                    <a16:creationId xmlns:a16="http://schemas.microsoft.com/office/drawing/2014/main" id="{81CCE774-3C05-A473-EC2B-CC0477DD95B7}"/>
                  </a:ext>
                </a:extLst>
              </p:cNvPr>
              <p:cNvSpPr/>
              <p:nvPr/>
            </p:nvSpPr>
            <p:spPr>
              <a:xfrm>
                <a:off x="1466850" y="875619"/>
                <a:ext cx="4493564" cy="286007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9" name="Прямоугольник 28">
                <a:extLst>
                  <a:ext uri="{FF2B5EF4-FFF2-40B4-BE49-F238E27FC236}">
                    <a16:creationId xmlns:a16="http://schemas.microsoft.com/office/drawing/2014/main" id="{F2119DFF-8596-5767-9E16-1F5D2A0890B0}"/>
                  </a:ext>
                </a:extLst>
              </p:cNvPr>
              <p:cNvSpPr/>
              <p:nvPr/>
            </p:nvSpPr>
            <p:spPr>
              <a:xfrm>
                <a:off x="1466850" y="380320"/>
                <a:ext cx="4493564" cy="495300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66202FE4-E23F-5D9F-6685-2591771D5E07}"/>
                </a:ext>
              </a:extLst>
            </p:cNvPr>
            <p:cNvGrpSpPr/>
            <p:nvPr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25" name="Овал 24">
                <a:extLst>
                  <a:ext uri="{FF2B5EF4-FFF2-40B4-BE49-F238E27FC236}">
                    <a16:creationId xmlns:a16="http://schemas.microsoft.com/office/drawing/2014/main" id="{F1CC1965-068E-9CDB-3C77-0B37519DC63E}"/>
                  </a:ext>
                </a:extLst>
              </p:cNvPr>
              <p:cNvSpPr/>
              <p:nvPr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6" name="Овал 25">
                <a:extLst>
                  <a:ext uri="{FF2B5EF4-FFF2-40B4-BE49-F238E27FC236}">
                    <a16:creationId xmlns:a16="http://schemas.microsoft.com/office/drawing/2014/main" id="{75490BAC-795F-B586-F7A7-4DFB64162F77}"/>
                  </a:ext>
                </a:extLst>
              </p:cNvPr>
              <p:cNvSpPr/>
              <p:nvPr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7" name="Овал 26">
                <a:extLst>
                  <a:ext uri="{FF2B5EF4-FFF2-40B4-BE49-F238E27FC236}">
                    <a16:creationId xmlns:a16="http://schemas.microsoft.com/office/drawing/2014/main" id="{F93C3DAB-2ED3-29C3-4C46-70C1FE5C77D0}"/>
                  </a:ext>
                </a:extLst>
              </p:cNvPr>
              <p:cNvSpPr/>
              <p:nvPr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85C02728-7F58-1ED1-7B84-326CE837D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077710"/>
            <a:ext cx="4269017" cy="2109186"/>
          </a:xfrm>
        </p:spPr>
        <p:txBody>
          <a:bodyPr rtlCol="0"/>
          <a:lstStyle>
            <a:lvl1pPr algn="ctr">
              <a:defRPr lang="ru-RU" sz="3200"/>
            </a:lvl1pPr>
          </a:lstStyle>
          <a:p>
            <a:pPr rtl="0"/>
            <a:r>
              <a:rPr lang="ru-RU" b="1"/>
              <a:t>Заголовок слайда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723D7900-A764-0B16-7BED-F9EBD836A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934496" y="731509"/>
            <a:ext cx="6876503" cy="4739070"/>
            <a:chOff x="1698171" y="691024"/>
            <a:chExt cx="6876503" cy="4739070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C0DAD512-E415-2CBA-7F91-C6B058A5ADBD}"/>
                </a:ext>
              </a:extLst>
            </p:cNvPr>
            <p:cNvGrpSpPr/>
            <p:nvPr/>
          </p:nvGrpSpPr>
          <p:grpSpPr>
            <a:xfrm>
              <a:off x="1698171" y="691024"/>
              <a:ext cx="6876503" cy="4739070"/>
              <a:chOff x="1466850" y="380320"/>
              <a:chExt cx="7238199" cy="4988342"/>
            </a:xfrm>
          </p:grpSpPr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id="{921D068B-EDAE-2B09-0C52-3807110CD594}"/>
                  </a:ext>
                </a:extLst>
              </p:cNvPr>
              <p:cNvSpPr/>
              <p:nvPr/>
            </p:nvSpPr>
            <p:spPr>
              <a:xfrm>
                <a:off x="1466850" y="875621"/>
                <a:ext cx="7238199" cy="449304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6825F6B8-7F31-9F6F-6F40-4446D62B0C09}"/>
                  </a:ext>
                </a:extLst>
              </p:cNvPr>
              <p:cNvSpPr/>
              <p:nvPr/>
            </p:nvSpPr>
            <p:spPr>
              <a:xfrm>
                <a:off x="1466850" y="380320"/>
                <a:ext cx="7238199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7110B156-7097-18AF-109C-9129C1D27D5C}"/>
                </a:ext>
              </a:extLst>
            </p:cNvPr>
            <p:cNvGrpSpPr/>
            <p:nvPr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35" name="Овал 34">
                <a:extLst>
                  <a:ext uri="{FF2B5EF4-FFF2-40B4-BE49-F238E27FC236}">
                    <a16:creationId xmlns:a16="http://schemas.microsoft.com/office/drawing/2014/main" id="{868629EE-2788-3490-B87C-FE2A00069885}"/>
                  </a:ext>
                </a:extLst>
              </p:cNvPr>
              <p:cNvSpPr/>
              <p:nvPr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6" name="Овал 35">
                <a:extLst>
                  <a:ext uri="{FF2B5EF4-FFF2-40B4-BE49-F238E27FC236}">
                    <a16:creationId xmlns:a16="http://schemas.microsoft.com/office/drawing/2014/main" id="{BD13927A-0814-22EA-70B1-CD822828F18E}"/>
                  </a:ext>
                </a:extLst>
              </p:cNvPr>
              <p:cNvSpPr/>
              <p:nvPr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7BEDD65C-96D1-E6E2-62CE-14973E1DB1B4}"/>
                  </a:ext>
                </a:extLst>
              </p:cNvPr>
              <p:cNvSpPr/>
              <p:nvPr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4" name="Местозаполнитель таблицы 3">
            <a:extLst>
              <a:ext uri="{FF2B5EF4-FFF2-40B4-BE49-F238E27FC236}">
                <a16:creationId xmlns:a16="http://schemas.microsoft.com/office/drawing/2014/main" id="{18AADC3C-8146-4144-3ABA-28E1B1F4AAD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934493" y="1202058"/>
            <a:ext cx="6876504" cy="427024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Вставка таблицы</a:t>
            </a:r>
            <a:endParaRPr lang="ru-RU" dirty="0"/>
          </a:p>
        </p:txBody>
      </p:sp>
      <p:pic>
        <p:nvPicPr>
          <p:cNvPr id="6" name="Графический объект 5">
            <a:extLst>
              <a:ext uri="{FF2B5EF4-FFF2-40B4-BE49-F238E27FC236}">
                <a16:creationId xmlns:a16="http://schemas.microsoft.com/office/drawing/2014/main" id="{C6DD2ED3-A6F4-FD7E-59F8-1FAE8FBBA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5256"/>
          <a:stretch/>
        </p:blipFill>
        <p:spPr>
          <a:xfrm rot="16200000">
            <a:off x="1495710" y="-1028662"/>
            <a:ext cx="2029124" cy="4086444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8D3D389B-1A71-78E3-E524-47DEFE36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63E7AF89-C0F4-4BB7-8B68-933CBF0B3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Дата 3">
            <a:extLst>
              <a:ext uri="{FF2B5EF4-FFF2-40B4-BE49-F238E27FC236}">
                <a16:creationId xmlns:a16="http://schemas.microsoft.com/office/drawing/2014/main" id="{17933C8A-8E9F-F250-DAB7-5B1C82537C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pic>
        <p:nvPicPr>
          <p:cNvPr id="43" name="Графический объект 42">
            <a:extLst>
              <a:ext uri="{FF2B5EF4-FFF2-40B4-BE49-F238E27FC236}">
                <a16:creationId xmlns:a16="http://schemas.microsoft.com/office/drawing/2014/main" id="{824FC607-995F-898A-B4E2-471613831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44" name="Графический объект 43">
            <a:extLst>
              <a:ext uri="{FF2B5EF4-FFF2-40B4-BE49-F238E27FC236}">
                <a16:creationId xmlns:a16="http://schemas.microsoft.com/office/drawing/2014/main" id="{2D6615CA-D60B-84EA-CBF6-70186E3CF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45" name="Графический объект 44">
            <a:extLst>
              <a:ext uri="{FF2B5EF4-FFF2-40B4-BE49-F238E27FC236}">
                <a16:creationId xmlns:a16="http://schemas.microsoft.com/office/drawing/2014/main" id="{88C02DF0-EBE4-4C6F-CE9A-61B39F1F7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46" name="Номер слайда 5">
            <a:extLst>
              <a:ext uri="{FF2B5EF4-FFF2-40B4-BE49-F238E27FC236}">
                <a16:creationId xmlns:a16="http://schemas.microsoft.com/office/drawing/2014/main" id="{AFEE4071-4B5B-AFB4-B178-D09387257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 smtClean="0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F3023153-9A4E-D9D3-6DE0-2D3EA610B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lvl="0" algn="ctr" rtl="0"/>
            <a:r>
              <a:rPr lang="ru-RU" sz="1800" b="1">
                <a:solidFill>
                  <a:schemeClr val="tx1"/>
                </a:solidFill>
                <a:latin typeface="+mn-lt"/>
              </a:rPr>
              <a:t>ПУСК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844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пасибо за внимание!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: Скругленные углы 60">
            <a:extLst>
              <a:ext uri="{FF2B5EF4-FFF2-40B4-BE49-F238E27FC236}">
                <a16:creationId xmlns:a16="http://schemas.microsoft.com/office/drawing/2014/main" id="{85477807-ECB9-BBC9-E832-2FE89AC32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550" y="327025"/>
            <a:ext cx="11518900" cy="5561466"/>
          </a:xfrm>
          <a:prstGeom prst="roundRect">
            <a:avLst>
              <a:gd name="adj" fmla="val 1928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4746" y="327023"/>
            <a:ext cx="5931354" cy="5561465"/>
          </a:xfr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6000" dirty="0"/>
            </a:lvl1pPr>
          </a:lstStyle>
          <a:p>
            <a:pPr lvl="0" algn="ctr" rtl="0"/>
            <a:r>
              <a:rPr lang="ru-RU" b="1"/>
              <a:t>Заголовок слайда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FB66CFD9-87C8-0968-9FB0-CF7AE4F61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75684" y="1200589"/>
            <a:ext cx="3365366" cy="3804114"/>
            <a:chOff x="1698171" y="691024"/>
            <a:chExt cx="3365366" cy="3804114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5571AD75-22F7-E387-8455-0EE6231C2AA8}"/>
                </a:ext>
              </a:extLst>
            </p:cNvPr>
            <p:cNvGrpSpPr/>
            <p:nvPr/>
          </p:nvGrpSpPr>
          <p:grpSpPr>
            <a:xfrm>
              <a:off x="1698171" y="691024"/>
              <a:ext cx="3365366" cy="3804114"/>
              <a:chOff x="1466850" y="380320"/>
              <a:chExt cx="3542380" cy="4004209"/>
            </a:xfrm>
          </p:grpSpPr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14EBD37B-479C-8610-9921-3DD1D3B53203}"/>
                  </a:ext>
                </a:extLst>
              </p:cNvPr>
              <p:cNvSpPr/>
              <p:nvPr/>
            </p:nvSpPr>
            <p:spPr>
              <a:xfrm>
                <a:off x="1466850" y="875620"/>
                <a:ext cx="3542380" cy="350890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6" name="Прямоугольник 25">
                <a:extLst>
                  <a:ext uri="{FF2B5EF4-FFF2-40B4-BE49-F238E27FC236}">
                    <a16:creationId xmlns:a16="http://schemas.microsoft.com/office/drawing/2014/main" id="{EE9DA007-4D12-4E50-8A2A-BFEB557D2755}"/>
                  </a:ext>
                </a:extLst>
              </p:cNvPr>
              <p:cNvSpPr/>
              <p:nvPr/>
            </p:nvSpPr>
            <p:spPr>
              <a:xfrm>
                <a:off x="1466850" y="380320"/>
                <a:ext cx="3542380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43696F41-7A57-6A71-48E0-57DC0FD1F45D}"/>
                </a:ext>
              </a:extLst>
            </p:cNvPr>
            <p:cNvGrpSpPr/>
            <p:nvPr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10" name="Овал 9">
                <a:extLst>
                  <a:ext uri="{FF2B5EF4-FFF2-40B4-BE49-F238E27FC236}">
                    <a16:creationId xmlns:a16="http://schemas.microsoft.com/office/drawing/2014/main" id="{29B518BB-BA01-734C-8F35-C569614E32EE}"/>
                  </a:ext>
                </a:extLst>
              </p:cNvPr>
              <p:cNvSpPr/>
              <p:nvPr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3" name="Овал 22">
                <a:extLst>
                  <a:ext uri="{FF2B5EF4-FFF2-40B4-BE49-F238E27FC236}">
                    <a16:creationId xmlns:a16="http://schemas.microsoft.com/office/drawing/2014/main" id="{20CA477C-B13C-EF0B-F67F-CF0F4D703D69}"/>
                  </a:ext>
                </a:extLst>
              </p:cNvPr>
              <p:cNvSpPr/>
              <p:nvPr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4" name="Овал 23">
                <a:extLst>
                  <a:ext uri="{FF2B5EF4-FFF2-40B4-BE49-F238E27FC236}">
                    <a16:creationId xmlns:a16="http://schemas.microsoft.com/office/drawing/2014/main" id="{5ADDCC6C-0428-0F66-95AF-F34D60323CEB}"/>
                  </a:ext>
                </a:extLst>
              </p:cNvPr>
              <p:cNvSpPr/>
              <p:nvPr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7199" y="1788339"/>
            <a:ext cx="3103201" cy="3092539"/>
          </a:xfrm>
        </p:spPr>
        <p:txBody>
          <a:bodyPr tIns="0" bIns="0" rtlCol="0" anchor="ctr"/>
          <a:lstStyle>
            <a:lvl1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lang="ru-RU" sz="1800"/>
            </a:lvl1pPr>
            <a:lvl2pPr>
              <a:lnSpc>
                <a:spcPct val="150000"/>
              </a:lnSpc>
              <a:defRPr lang="ru-RU" sz="2000"/>
            </a:lvl2pPr>
            <a:lvl3pPr>
              <a:lnSpc>
                <a:spcPct val="150000"/>
              </a:lnSpc>
              <a:defRPr lang="ru-RU" sz="1800"/>
            </a:lvl3pPr>
            <a:lvl4pPr>
              <a:lnSpc>
                <a:spcPct val="150000"/>
              </a:lnSpc>
              <a:defRPr lang="ru-RU" sz="1600"/>
            </a:lvl4pPr>
            <a:lvl5pPr>
              <a:lnSpc>
                <a:spcPct val="150000"/>
              </a:lnSpc>
              <a:defRPr lang="ru-RU" sz="1600"/>
            </a:lvl5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B5DDDB5-9047-790A-C8B0-D67E44B72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E29A5963-0FEC-D9BF-54CB-A3D6D118A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Дата 3">
            <a:extLst>
              <a:ext uri="{FF2B5EF4-FFF2-40B4-BE49-F238E27FC236}">
                <a16:creationId xmlns:a16="http://schemas.microsoft.com/office/drawing/2014/main" id="{427DBEC2-F0F7-1E8A-EDBA-2EB3795096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id="{3947C04A-7458-C36D-EE89-0C1F41AF3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12" name="Графический объект 11">
            <a:extLst>
              <a:ext uri="{FF2B5EF4-FFF2-40B4-BE49-F238E27FC236}">
                <a16:creationId xmlns:a16="http://schemas.microsoft.com/office/drawing/2014/main" id="{CC13B35D-F747-92EE-37C0-27E1CA8B5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5DD40548-01E2-C4C3-74D5-E53F4A1C3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F021946D-D90D-3F7E-3E92-78C7E120A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 smtClean="0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797D881-DBBF-010E-A63C-99B4B0D41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lvl="0" algn="ctr" rtl="0"/>
            <a:r>
              <a:rPr lang="ru-RU" sz="1800" b="1">
                <a:solidFill>
                  <a:schemeClr val="tx1"/>
                </a:solidFill>
                <a:latin typeface="+mn-lt"/>
              </a:rPr>
              <a:t>ПУСК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97853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афический объект 4">
            <a:extLst>
              <a:ext uri="{FF2B5EF4-FFF2-40B4-BE49-F238E27FC236}">
                <a16:creationId xmlns:a16="http://schemas.microsoft.com/office/drawing/2014/main" id="{5C92998A-0580-8711-F2CD-BA025D3B4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73457" y="3490004"/>
            <a:ext cx="2760781" cy="2636487"/>
            <a:chOff x="9757762" y="3673334"/>
            <a:chExt cx="2760781" cy="2636487"/>
          </a:xfrm>
          <a:solidFill>
            <a:schemeClr val="bg1">
              <a:alpha val="50000"/>
            </a:schemeClr>
          </a:solidFill>
        </p:grpSpPr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309E8E44-AD09-0DCB-79DA-F363143EB715}"/>
                </a:ext>
              </a:extLst>
            </p:cNvPr>
            <p:cNvSpPr/>
            <p:nvPr/>
          </p:nvSpPr>
          <p:spPr>
            <a:xfrm>
              <a:off x="9757762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F0C32798-3973-1B39-EA92-336F776B7AA7}"/>
                </a:ext>
              </a:extLst>
            </p:cNvPr>
            <p:cNvSpPr/>
            <p:nvPr/>
          </p:nvSpPr>
          <p:spPr>
            <a:xfrm>
              <a:off x="10777316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5" y="503602"/>
                    <a:pt x="0" y="390867"/>
                    <a:pt x="0" y="251801"/>
                  </a:cubicBezTo>
                  <a:cubicBezTo>
                    <a:pt x="0" y="112735"/>
                    <a:pt x="112735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6F2D963B-D621-02DD-1619-684F4DC91490}"/>
                </a:ext>
              </a:extLst>
            </p:cNvPr>
            <p:cNvSpPr/>
            <p:nvPr/>
          </p:nvSpPr>
          <p:spPr>
            <a:xfrm>
              <a:off x="11796885" y="3673334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E491E75D-715D-B554-6983-B8D0F0FF7ECE}"/>
                </a:ext>
              </a:extLst>
            </p:cNvPr>
            <p:cNvSpPr/>
            <p:nvPr/>
          </p:nvSpPr>
          <p:spPr>
            <a:xfrm>
              <a:off x="9757762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80BE3828-09E2-3B37-DAF2-0F1EF6FBB447}"/>
                </a:ext>
              </a:extLst>
            </p:cNvPr>
            <p:cNvSpPr/>
            <p:nvPr/>
          </p:nvSpPr>
          <p:spPr>
            <a:xfrm>
              <a:off x="10777316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5" y="503602"/>
                    <a:pt x="0" y="390867"/>
                    <a:pt x="0" y="251801"/>
                  </a:cubicBezTo>
                  <a:cubicBezTo>
                    <a:pt x="0" y="112735"/>
                    <a:pt x="112735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11BD5FBB-6BCD-9E17-CA4C-DA3621F258BF}"/>
                </a:ext>
              </a:extLst>
            </p:cNvPr>
            <p:cNvSpPr/>
            <p:nvPr/>
          </p:nvSpPr>
          <p:spPr>
            <a:xfrm>
              <a:off x="11796885" y="4731130"/>
              <a:ext cx="503603" cy="503601"/>
            </a:xfrm>
            <a:custGeom>
              <a:avLst/>
              <a:gdLst>
                <a:gd name="connsiteX0" fmla="*/ 503604 w 503603"/>
                <a:gd name="connsiteY0" fmla="*/ 251801 h 503601"/>
                <a:gd name="connsiteX1" fmla="*/ 251802 w 503603"/>
                <a:gd name="connsiteY1" fmla="*/ 503602 h 503601"/>
                <a:gd name="connsiteX2" fmla="*/ 0 w 503603"/>
                <a:gd name="connsiteY2" fmla="*/ 251801 h 503601"/>
                <a:gd name="connsiteX3" fmla="*/ 251802 w 503603"/>
                <a:gd name="connsiteY3" fmla="*/ 0 h 503601"/>
                <a:gd name="connsiteX4" fmla="*/ 503604 w 503603"/>
                <a:gd name="connsiteY4" fmla="*/ 251801 h 5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1">
                  <a:moveTo>
                    <a:pt x="503604" y="251801"/>
                  </a:moveTo>
                  <a:cubicBezTo>
                    <a:pt x="503604" y="390867"/>
                    <a:pt x="390868" y="503602"/>
                    <a:pt x="251802" y="503602"/>
                  </a:cubicBezTo>
                  <a:cubicBezTo>
                    <a:pt x="112736" y="503602"/>
                    <a:pt x="0" y="390867"/>
                    <a:pt x="0" y="251801"/>
                  </a:cubicBezTo>
                  <a:cubicBezTo>
                    <a:pt x="0" y="112735"/>
                    <a:pt x="112736" y="0"/>
                    <a:pt x="251802" y="0"/>
                  </a:cubicBezTo>
                  <a:cubicBezTo>
                    <a:pt x="390868" y="0"/>
                    <a:pt x="503604" y="112735"/>
                    <a:pt x="503604" y="25180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64AD5227-34EB-06BB-7D33-8014F2DE4711}"/>
                </a:ext>
              </a:extLst>
            </p:cNvPr>
            <p:cNvSpPr/>
            <p:nvPr/>
          </p:nvSpPr>
          <p:spPr>
            <a:xfrm>
              <a:off x="9757762" y="5788920"/>
              <a:ext cx="503603" cy="503606"/>
            </a:xfrm>
            <a:custGeom>
              <a:avLst/>
              <a:gdLst>
                <a:gd name="connsiteX0" fmla="*/ 0 w 503603"/>
                <a:gd name="connsiteY0" fmla="*/ 251798 h 503606"/>
                <a:gd name="connsiteX1" fmla="*/ 251802 w 503603"/>
                <a:gd name="connsiteY1" fmla="*/ 0 h 503606"/>
                <a:gd name="connsiteX2" fmla="*/ 503604 w 503603"/>
                <a:gd name="connsiteY2" fmla="*/ 251798 h 503606"/>
                <a:gd name="connsiteX3" fmla="*/ 251802 w 503603"/>
                <a:gd name="connsiteY3" fmla="*/ 503606 h 503606"/>
                <a:gd name="connsiteX4" fmla="*/ 0 w 503603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3" h="503606">
                  <a:moveTo>
                    <a:pt x="0" y="251798"/>
                  </a:moveTo>
                  <a:cubicBezTo>
                    <a:pt x="0" y="112736"/>
                    <a:pt x="112737" y="0"/>
                    <a:pt x="251802" y="0"/>
                  </a:cubicBezTo>
                  <a:cubicBezTo>
                    <a:pt x="390867" y="0"/>
                    <a:pt x="503604" y="112736"/>
                    <a:pt x="503604" y="251798"/>
                  </a:cubicBezTo>
                  <a:cubicBezTo>
                    <a:pt x="503604" y="390859"/>
                    <a:pt x="390869" y="503606"/>
                    <a:pt x="251802" y="503606"/>
                  </a:cubicBezTo>
                  <a:cubicBezTo>
                    <a:pt x="112734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8A22BFF6-8FC1-1C45-6065-DDBFC3366BC5}"/>
                </a:ext>
              </a:extLst>
            </p:cNvPr>
            <p:cNvSpPr/>
            <p:nvPr/>
          </p:nvSpPr>
          <p:spPr>
            <a:xfrm>
              <a:off x="10777320" y="5788920"/>
              <a:ext cx="503608" cy="503606"/>
            </a:xfrm>
            <a:custGeom>
              <a:avLst/>
              <a:gdLst>
                <a:gd name="connsiteX0" fmla="*/ 0 w 503608"/>
                <a:gd name="connsiteY0" fmla="*/ 251798 h 503606"/>
                <a:gd name="connsiteX1" fmla="*/ 251799 w 503608"/>
                <a:gd name="connsiteY1" fmla="*/ 0 h 503606"/>
                <a:gd name="connsiteX2" fmla="*/ 503608 w 503608"/>
                <a:gd name="connsiteY2" fmla="*/ 251798 h 503606"/>
                <a:gd name="connsiteX3" fmla="*/ 251799 w 503608"/>
                <a:gd name="connsiteY3" fmla="*/ 503606 h 503606"/>
                <a:gd name="connsiteX4" fmla="*/ 0 w 503608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8" h="503606">
                  <a:moveTo>
                    <a:pt x="0" y="251798"/>
                  </a:moveTo>
                  <a:cubicBezTo>
                    <a:pt x="0" y="112736"/>
                    <a:pt x="112737" y="0"/>
                    <a:pt x="251799" y="0"/>
                  </a:cubicBezTo>
                  <a:cubicBezTo>
                    <a:pt x="390872" y="0"/>
                    <a:pt x="503608" y="112736"/>
                    <a:pt x="503608" y="251798"/>
                  </a:cubicBezTo>
                  <a:cubicBezTo>
                    <a:pt x="503608" y="390859"/>
                    <a:pt x="390872" y="503606"/>
                    <a:pt x="251799" y="503606"/>
                  </a:cubicBezTo>
                  <a:cubicBezTo>
                    <a:pt x="112737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A146F39A-3BE2-E627-E2A8-097C4BA7329F}"/>
                </a:ext>
              </a:extLst>
            </p:cNvPr>
            <p:cNvSpPr/>
            <p:nvPr/>
          </p:nvSpPr>
          <p:spPr>
            <a:xfrm>
              <a:off x="11796889" y="5788920"/>
              <a:ext cx="503608" cy="503606"/>
            </a:xfrm>
            <a:custGeom>
              <a:avLst/>
              <a:gdLst>
                <a:gd name="connsiteX0" fmla="*/ 0 w 503608"/>
                <a:gd name="connsiteY0" fmla="*/ 251798 h 503606"/>
                <a:gd name="connsiteX1" fmla="*/ 251799 w 503608"/>
                <a:gd name="connsiteY1" fmla="*/ 0 h 503606"/>
                <a:gd name="connsiteX2" fmla="*/ 503608 w 503608"/>
                <a:gd name="connsiteY2" fmla="*/ 251798 h 503606"/>
                <a:gd name="connsiteX3" fmla="*/ 251799 w 503608"/>
                <a:gd name="connsiteY3" fmla="*/ 503606 h 503606"/>
                <a:gd name="connsiteX4" fmla="*/ 0 w 503608"/>
                <a:gd name="connsiteY4" fmla="*/ 251798 h 50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608" h="503606">
                  <a:moveTo>
                    <a:pt x="0" y="251798"/>
                  </a:moveTo>
                  <a:cubicBezTo>
                    <a:pt x="0" y="112736"/>
                    <a:pt x="112737" y="0"/>
                    <a:pt x="251799" y="0"/>
                  </a:cubicBezTo>
                  <a:cubicBezTo>
                    <a:pt x="390872" y="0"/>
                    <a:pt x="503608" y="112736"/>
                    <a:pt x="503608" y="251798"/>
                  </a:cubicBezTo>
                  <a:cubicBezTo>
                    <a:pt x="503608" y="390859"/>
                    <a:pt x="390872" y="503606"/>
                    <a:pt x="251799" y="503606"/>
                  </a:cubicBezTo>
                  <a:cubicBezTo>
                    <a:pt x="112737" y="503606"/>
                    <a:pt x="0" y="390870"/>
                    <a:pt x="0" y="25179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3618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B8722D0A-E5E5-85E8-8A98-85D9705FC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81000" y="2282879"/>
            <a:ext cx="4269018" cy="3187700"/>
            <a:chOff x="1698171" y="691024"/>
            <a:chExt cx="4269018" cy="3187700"/>
          </a:xfrm>
        </p:grpSpPr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B6302B80-DDF6-B2B7-6559-5B19EDC98763}"/>
                </a:ext>
              </a:extLst>
            </p:cNvPr>
            <p:cNvGrpSpPr/>
            <p:nvPr/>
          </p:nvGrpSpPr>
          <p:grpSpPr>
            <a:xfrm>
              <a:off x="1698171" y="691024"/>
              <a:ext cx="4269018" cy="3187700"/>
              <a:chOff x="1466850" y="380320"/>
              <a:chExt cx="4493564" cy="3355370"/>
            </a:xfrm>
          </p:grpSpPr>
          <p:sp>
            <p:nvSpPr>
              <p:cNvPr id="28" name="Прямоугольник 27">
                <a:extLst>
                  <a:ext uri="{FF2B5EF4-FFF2-40B4-BE49-F238E27FC236}">
                    <a16:creationId xmlns:a16="http://schemas.microsoft.com/office/drawing/2014/main" id="{81CCE774-3C05-A473-EC2B-CC0477DD95B7}"/>
                  </a:ext>
                </a:extLst>
              </p:cNvPr>
              <p:cNvSpPr/>
              <p:nvPr/>
            </p:nvSpPr>
            <p:spPr>
              <a:xfrm>
                <a:off x="1466850" y="875619"/>
                <a:ext cx="4493564" cy="286007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9" name="Прямоугольник 28">
                <a:extLst>
                  <a:ext uri="{FF2B5EF4-FFF2-40B4-BE49-F238E27FC236}">
                    <a16:creationId xmlns:a16="http://schemas.microsoft.com/office/drawing/2014/main" id="{F2119DFF-8596-5767-9E16-1F5D2A0890B0}"/>
                  </a:ext>
                </a:extLst>
              </p:cNvPr>
              <p:cNvSpPr/>
              <p:nvPr/>
            </p:nvSpPr>
            <p:spPr>
              <a:xfrm>
                <a:off x="1466850" y="380320"/>
                <a:ext cx="4493564" cy="495300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66202FE4-E23F-5D9F-6685-2591771D5E07}"/>
                </a:ext>
              </a:extLst>
            </p:cNvPr>
            <p:cNvGrpSpPr/>
            <p:nvPr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25" name="Овал 24">
                <a:extLst>
                  <a:ext uri="{FF2B5EF4-FFF2-40B4-BE49-F238E27FC236}">
                    <a16:creationId xmlns:a16="http://schemas.microsoft.com/office/drawing/2014/main" id="{F1CC1965-068E-9CDB-3C77-0B37519DC63E}"/>
                  </a:ext>
                </a:extLst>
              </p:cNvPr>
              <p:cNvSpPr/>
              <p:nvPr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6" name="Овал 25">
                <a:extLst>
                  <a:ext uri="{FF2B5EF4-FFF2-40B4-BE49-F238E27FC236}">
                    <a16:creationId xmlns:a16="http://schemas.microsoft.com/office/drawing/2014/main" id="{75490BAC-795F-B586-F7A7-4DFB64162F77}"/>
                  </a:ext>
                </a:extLst>
              </p:cNvPr>
              <p:cNvSpPr/>
              <p:nvPr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27" name="Овал 26">
                <a:extLst>
                  <a:ext uri="{FF2B5EF4-FFF2-40B4-BE49-F238E27FC236}">
                    <a16:creationId xmlns:a16="http://schemas.microsoft.com/office/drawing/2014/main" id="{F93C3DAB-2ED3-29C3-4C46-70C1FE5C77D0}"/>
                  </a:ext>
                </a:extLst>
              </p:cNvPr>
              <p:cNvSpPr/>
              <p:nvPr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85C02728-7F58-1ED1-7B84-326CE837D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077710"/>
            <a:ext cx="4269017" cy="2109186"/>
          </a:xfrm>
        </p:spPr>
        <p:txBody>
          <a:bodyPr rtlCol="0"/>
          <a:lstStyle>
            <a:lvl1pPr algn="ctr">
              <a:defRPr lang="ru-RU" sz="3200"/>
            </a:lvl1pPr>
          </a:lstStyle>
          <a:p>
            <a:pPr rtl="0"/>
            <a:r>
              <a:rPr lang="ru-RU" b="1"/>
              <a:t>Заголовок слайда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723D7900-A764-0B16-7BED-F9EBD836A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934496" y="731509"/>
            <a:ext cx="6876503" cy="4739070"/>
            <a:chOff x="1698171" y="691024"/>
            <a:chExt cx="6876503" cy="4739070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C0DAD512-E415-2CBA-7F91-C6B058A5ADBD}"/>
                </a:ext>
              </a:extLst>
            </p:cNvPr>
            <p:cNvGrpSpPr/>
            <p:nvPr/>
          </p:nvGrpSpPr>
          <p:grpSpPr>
            <a:xfrm>
              <a:off x="1698171" y="691024"/>
              <a:ext cx="6876503" cy="4739070"/>
              <a:chOff x="1466850" y="380320"/>
              <a:chExt cx="7238199" cy="4988342"/>
            </a:xfrm>
          </p:grpSpPr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id="{921D068B-EDAE-2B09-0C52-3807110CD594}"/>
                  </a:ext>
                </a:extLst>
              </p:cNvPr>
              <p:cNvSpPr/>
              <p:nvPr/>
            </p:nvSpPr>
            <p:spPr>
              <a:xfrm>
                <a:off x="1466850" y="875621"/>
                <a:ext cx="7238199" cy="449304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6825F6B8-7F31-9F6F-6F40-4446D62B0C09}"/>
                  </a:ext>
                </a:extLst>
              </p:cNvPr>
              <p:cNvSpPr/>
              <p:nvPr/>
            </p:nvSpPr>
            <p:spPr>
              <a:xfrm>
                <a:off x="1466850" y="380320"/>
                <a:ext cx="7238199" cy="495301"/>
              </a:xfrm>
              <a:prstGeom prst="rect">
                <a:avLst/>
              </a:prstGeom>
              <a:solidFill>
                <a:schemeClr val="accent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7110B156-7097-18AF-109C-9129C1D27D5C}"/>
                </a:ext>
              </a:extLst>
            </p:cNvPr>
            <p:cNvGrpSpPr/>
            <p:nvPr/>
          </p:nvGrpSpPr>
          <p:grpSpPr>
            <a:xfrm>
              <a:off x="1839686" y="815293"/>
              <a:ext cx="810985" cy="212272"/>
              <a:chOff x="1883229" y="800099"/>
              <a:chExt cx="810985" cy="212272"/>
            </a:xfrm>
          </p:grpSpPr>
          <p:sp>
            <p:nvSpPr>
              <p:cNvPr id="35" name="Овал 34">
                <a:extLst>
                  <a:ext uri="{FF2B5EF4-FFF2-40B4-BE49-F238E27FC236}">
                    <a16:creationId xmlns:a16="http://schemas.microsoft.com/office/drawing/2014/main" id="{868629EE-2788-3490-B87C-FE2A00069885}"/>
                  </a:ext>
                </a:extLst>
              </p:cNvPr>
              <p:cNvSpPr/>
              <p:nvPr/>
            </p:nvSpPr>
            <p:spPr>
              <a:xfrm>
                <a:off x="1883229" y="800100"/>
                <a:ext cx="212271" cy="212271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6" name="Овал 35">
                <a:extLst>
                  <a:ext uri="{FF2B5EF4-FFF2-40B4-BE49-F238E27FC236}">
                    <a16:creationId xmlns:a16="http://schemas.microsoft.com/office/drawing/2014/main" id="{BD13927A-0814-22EA-70B1-CD822828F18E}"/>
                  </a:ext>
                </a:extLst>
              </p:cNvPr>
              <p:cNvSpPr/>
              <p:nvPr/>
            </p:nvSpPr>
            <p:spPr>
              <a:xfrm>
                <a:off x="2182586" y="800100"/>
                <a:ext cx="212271" cy="212271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7BEDD65C-96D1-E6E2-62CE-14973E1DB1B4}"/>
                  </a:ext>
                </a:extLst>
              </p:cNvPr>
              <p:cNvSpPr/>
              <p:nvPr/>
            </p:nvSpPr>
            <p:spPr>
              <a:xfrm>
                <a:off x="2481943" y="800099"/>
                <a:ext cx="212271" cy="212271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34495" y="1202058"/>
            <a:ext cx="6876502" cy="4268520"/>
          </a:xfrm>
        </p:spPr>
        <p:txBody>
          <a:bodyPr rtlCol="0"/>
          <a:lstStyle>
            <a:lvl1pPr>
              <a:defRPr lang="ru-RU" sz="3200"/>
            </a:lvl1pPr>
            <a:lvl2pPr>
              <a:defRPr lang="ru-RU" sz="2800"/>
            </a:lvl2pPr>
            <a:lvl3pPr>
              <a:defRPr lang="ru-RU" sz="2400"/>
            </a:lvl3pPr>
            <a:lvl4pPr>
              <a:defRPr lang="ru-RU" sz="2000"/>
            </a:lvl4pPr>
            <a:lvl5pPr>
              <a:defRPr lang="ru-RU" sz="2000"/>
            </a:lvl5pPr>
            <a:lvl6pPr>
              <a:defRPr lang="ru-RU" sz="2000"/>
            </a:lvl6pPr>
            <a:lvl7pPr>
              <a:defRPr lang="ru-RU" sz="2000"/>
            </a:lvl7pPr>
            <a:lvl8pPr>
              <a:defRPr lang="ru-RU" sz="2000"/>
            </a:lvl8pPr>
            <a:lvl9pPr>
              <a:defRPr lang="ru-RU" sz="2000"/>
            </a:lvl9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pic>
        <p:nvPicPr>
          <p:cNvPr id="6" name="Графический объект 5">
            <a:extLst>
              <a:ext uri="{FF2B5EF4-FFF2-40B4-BE49-F238E27FC236}">
                <a16:creationId xmlns:a16="http://schemas.microsoft.com/office/drawing/2014/main" id="{C6DD2ED3-A6F4-FD7E-59F8-1FAE8FBBA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5256"/>
          <a:stretch/>
        </p:blipFill>
        <p:spPr>
          <a:xfrm rot="16200000">
            <a:off x="1495710" y="-1028662"/>
            <a:ext cx="2029124" cy="4086444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8D3D389B-1A71-78E3-E524-47DEFE36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63E7AF89-C0F4-4BB7-8B68-933CBF0B3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Дата 3">
            <a:extLst>
              <a:ext uri="{FF2B5EF4-FFF2-40B4-BE49-F238E27FC236}">
                <a16:creationId xmlns:a16="http://schemas.microsoft.com/office/drawing/2014/main" id="{17933C8A-8E9F-F250-DAB7-5B1C82537C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pic>
        <p:nvPicPr>
          <p:cNvPr id="43" name="Графический объект 42">
            <a:extLst>
              <a:ext uri="{FF2B5EF4-FFF2-40B4-BE49-F238E27FC236}">
                <a16:creationId xmlns:a16="http://schemas.microsoft.com/office/drawing/2014/main" id="{824FC607-995F-898A-B4E2-471613831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44" name="Графический объект 43">
            <a:extLst>
              <a:ext uri="{FF2B5EF4-FFF2-40B4-BE49-F238E27FC236}">
                <a16:creationId xmlns:a16="http://schemas.microsoft.com/office/drawing/2014/main" id="{2D6615CA-D60B-84EA-CBF6-70186E3CF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45" name="Графический объект 44">
            <a:extLst>
              <a:ext uri="{FF2B5EF4-FFF2-40B4-BE49-F238E27FC236}">
                <a16:creationId xmlns:a16="http://schemas.microsoft.com/office/drawing/2014/main" id="{88C02DF0-EBE4-4C6F-CE9A-61B39F1F7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46" name="Номер слайда 5">
            <a:extLst>
              <a:ext uri="{FF2B5EF4-FFF2-40B4-BE49-F238E27FC236}">
                <a16:creationId xmlns:a16="http://schemas.microsoft.com/office/drawing/2014/main" id="{AFEE4071-4B5B-AFB4-B178-D09387257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 smtClean="0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F3023153-9A4E-D9D3-6DE0-2D3EA610B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lvl="0" algn="ctr" rtl="0"/>
            <a:r>
              <a:rPr lang="ru-RU" sz="1800" b="1">
                <a:solidFill>
                  <a:schemeClr val="tx1"/>
                </a:solidFill>
                <a:latin typeface="+mn-lt"/>
              </a:rPr>
              <a:t>ПУСК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395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DD1964D-F9CA-9278-BD33-03FD979E6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26629"/>
            <a:ext cx="12192000" cy="63137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B9857CF-1C39-27BB-9B6B-6A0C1DD0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6226629"/>
            <a:ext cx="1219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3">
            <a:extLst>
              <a:ext uri="{FF2B5EF4-FFF2-40B4-BE49-F238E27FC236}">
                <a16:creationId xmlns:a16="http://schemas.microsoft.com/office/drawing/2014/main" id="{F8B31A7E-FD72-B42E-26A8-319F776C10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1833" y="6226628"/>
            <a:ext cx="1560304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pic>
        <p:nvPicPr>
          <p:cNvPr id="8" name="Графический объект 7">
            <a:extLst>
              <a:ext uri="{FF2B5EF4-FFF2-40B4-BE49-F238E27FC236}">
                <a16:creationId xmlns:a16="http://schemas.microsoft.com/office/drawing/2014/main" id="{92487FC0-E254-7086-CC55-D7BFCEACE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2011" y="6405154"/>
            <a:ext cx="274320" cy="274320"/>
          </a:xfrm>
          <a:prstGeom prst="rect">
            <a:avLst/>
          </a:prstGeom>
        </p:spPr>
      </p:pic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2F41C3E4-FF61-A611-F912-98F344213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68948" y="6405154"/>
            <a:ext cx="274320" cy="274320"/>
          </a:xfrm>
          <a:prstGeom prst="rect">
            <a:avLst/>
          </a:prstGeom>
        </p:spPr>
      </p:pic>
      <p:pic>
        <p:nvPicPr>
          <p:cNvPr id="10" name="Графический объект 9">
            <a:extLst>
              <a:ext uri="{FF2B5EF4-FFF2-40B4-BE49-F238E27FC236}">
                <a16:creationId xmlns:a16="http://schemas.microsoft.com/office/drawing/2014/main" id="{0B15F18C-70F5-E214-E8DA-4CFAE27FE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558" t="13558" r="13558" b="13558"/>
          <a:stretch/>
        </p:blipFill>
        <p:spPr>
          <a:xfrm>
            <a:off x="8795884" y="6405154"/>
            <a:ext cx="274320" cy="274320"/>
          </a:xfrm>
          <a:prstGeom prst="rect">
            <a:avLst/>
          </a:prstGeom>
        </p:spPr>
      </p:pic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7A727095-DB42-91AA-4BB8-1CE63D89B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2137" y="6226628"/>
            <a:ext cx="630748" cy="631372"/>
          </a:xfrm>
          <a:prstGeom prst="rect">
            <a:avLst/>
          </a:prstGeom>
        </p:spPr>
        <p:txBody>
          <a:bodyPr vert="horz" lIns="91440" tIns="91440" rIns="91440" bIns="45720" rtlCol="0" anchor="ctr"/>
          <a:lstStyle>
            <a:lvl1pPr algn="ctr">
              <a:defRPr lang="ru-RU" sz="1800" b="1" smtClean="0">
                <a:solidFill>
                  <a:schemeClr val="tx1"/>
                </a:solidFill>
                <a:latin typeface="+mj-lt"/>
                <a:cs typeface="+mj-cs"/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E89DC3C-8238-2625-2CBD-974CA4F81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1" y="6352731"/>
            <a:ext cx="1306286" cy="397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lvl="0" algn="ctr" rtl="0"/>
            <a:r>
              <a:rPr lang="ru-RU" sz="1800" b="1">
                <a:solidFill>
                  <a:schemeClr val="tx1"/>
                </a:solidFill>
                <a:latin typeface="+mn-lt"/>
              </a:rPr>
              <a:t>ПУСК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67535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646077-7397-17B3-186A-326D3F90B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667F020-8670-6A67-8E76-F715528773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56E035-79A0-5AAD-799F-B4A26460E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FE46A6-540A-7520-E813-042A4F0DC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B3D8B5-3855-C43E-2687-EE2F5B70D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057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b="1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F646F-A097-41AF-9A37-53E28D178ABE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6FD59-55B2-4CC3-812D-847583AD1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80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11884-3533-F5F1-0F9D-4CA9C0C523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Непрерывная линия проектного образования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AE6FBE-B521-761C-CBE3-48E82335E6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Петрова Екатерина Олеговна</a:t>
            </a:r>
          </a:p>
          <a:p>
            <a:r>
              <a:rPr lang="ru-RU" dirty="0"/>
              <a:t>ГОУ ЯО «Лицей № 86»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18.12.2024</a:t>
            </a:r>
          </a:p>
        </p:txBody>
      </p:sp>
    </p:spTree>
    <p:extLst>
      <p:ext uri="{BB962C8B-B14F-4D97-AF65-F5344CB8AC3E}">
        <p14:creationId xmlns:p14="http://schemas.microsoft.com/office/powerpoint/2010/main" val="307563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82BB1-DC0E-7C73-4D25-5802938B0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644" y="841809"/>
            <a:ext cx="6712153" cy="2587192"/>
          </a:xfrm>
        </p:spPr>
        <p:txBody>
          <a:bodyPr/>
          <a:lstStyle/>
          <a:p>
            <a:pPr algn="just"/>
            <a:r>
              <a:rPr lang="ru-RU" sz="2000" b="0" dirty="0"/>
              <a:t>ФГОС ООО определяет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</a:rPr>
              <a:t>основные требования </a:t>
            </a:r>
            <a:r>
              <a:rPr lang="ru-RU" sz="2000" b="0" dirty="0"/>
              <a:t>к образовательным результатам обучающихся и средствам оценки их достижения, которые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</a:rPr>
              <a:t>конкретизируются в планируемых результатах освоения обучающимися в Федеральной образовательной программе.</a:t>
            </a:r>
            <a:br>
              <a:rPr lang="ru-RU" sz="1800" b="0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ru-RU" sz="1800" b="0" dirty="0"/>
            </a:br>
            <a:endParaRPr lang="ru-RU" sz="1800" b="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735CC9-F943-BA9B-F968-BA0C16E4D7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Система оценки достижения планируемых результатов освоения ФОП ООО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4B150792-6A80-718A-E062-42C9E122D0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90F8CA-0F81-A98C-F260-607766E151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1"/>
          <a:stretch/>
        </p:blipFill>
        <p:spPr>
          <a:xfrm>
            <a:off x="8362603" y="909384"/>
            <a:ext cx="2603717" cy="1585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88DA05-04EF-0F96-12E6-7411E1F6E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3427" y="2681949"/>
            <a:ext cx="2230892" cy="3077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3DE480-08DB-C665-92BB-E96504A0FA50}"/>
              </a:ext>
            </a:extLst>
          </p:cNvPr>
          <p:cNvSpPr txBox="1"/>
          <p:nvPr/>
        </p:nvSpPr>
        <p:spPr>
          <a:xfrm>
            <a:off x="408657" y="2917476"/>
            <a:ext cx="61098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ФРП ООО по учебному предмету «Труд (технология)»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endParaRPr lang="ru-RU" dirty="0"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r>
              <a:rPr lang="ru-RU" dirty="0">
                <a:latin typeface="+mj-lt"/>
                <a:ea typeface="+mj-ea"/>
                <a:cs typeface="+mj-cs"/>
              </a:rPr>
              <a:t>Представлены</a:t>
            </a:r>
            <a:br>
              <a:rPr lang="ru-RU" dirty="0">
                <a:latin typeface="+mj-lt"/>
                <a:ea typeface="+mj-ea"/>
                <a:cs typeface="+mj-cs"/>
              </a:rPr>
            </a:br>
            <a:r>
              <a:rPr lang="ru-RU" dirty="0">
                <a:latin typeface="+mj-lt"/>
                <a:ea typeface="+mj-ea"/>
                <a:cs typeface="+mj-cs"/>
              </a:rPr>
              <a:t>-Личностные результаты</a:t>
            </a:r>
            <a:br>
              <a:rPr lang="ru-RU" dirty="0">
                <a:latin typeface="+mj-lt"/>
                <a:ea typeface="+mj-ea"/>
                <a:cs typeface="+mj-cs"/>
              </a:rPr>
            </a:br>
            <a:r>
              <a:rPr lang="ru-RU" dirty="0">
                <a:latin typeface="+mj-lt"/>
                <a:ea typeface="+mj-ea"/>
                <a:cs typeface="+mj-cs"/>
              </a:rPr>
              <a:t>-Метапредметные результаты</a:t>
            </a:r>
            <a:br>
              <a:rPr lang="ru-RU" dirty="0">
                <a:latin typeface="+mj-lt"/>
                <a:ea typeface="+mj-ea"/>
                <a:cs typeface="+mj-cs"/>
              </a:rPr>
            </a:br>
            <a:r>
              <a:rPr lang="ru-RU" dirty="0">
                <a:latin typeface="+mj-lt"/>
                <a:ea typeface="+mj-ea"/>
                <a:cs typeface="+mj-cs"/>
              </a:rPr>
              <a:t>-Предметные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1347924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E4F871-97A9-66D2-08C7-280E5DE46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Учебный проект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9E4CFD-19FA-9F65-040A-14FB154A653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88999" y="1960770"/>
            <a:ext cx="4873446" cy="2994868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Учебный проект </a:t>
            </a:r>
            <a:r>
              <a:rPr lang="ru-RU" dirty="0"/>
              <a:t>– это самостоятельно разработанный и изготовленный продукт от идеи до воплощения, обладающей новизной (субъективной или объективной), выполненный под руководством (при консультации) учителя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AB60C6-C2F8-7407-2EBF-48352822DB6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496321" y="1960769"/>
            <a:ext cx="4873446" cy="2990850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Учебный проект позволяет учиться: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Проблематизации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Целеполаганию и планированию деятельности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Самоанализу и рефлексии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Анализу имеющихся в наличии знаний, материалов и ресурсов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Практическому применению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Проектированию знаний, умений и навыков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Презентации 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188168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5942C4-C7A6-A90C-8141-10EAE955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Непрерывная линия проектного обучения</a:t>
            </a:r>
          </a:p>
        </p:txBody>
      </p:sp>
      <p:sp>
        <p:nvSpPr>
          <p:cNvPr id="4" name="Isosceles Triangle 4">
            <a:extLst>
              <a:ext uri="{FF2B5EF4-FFF2-40B4-BE49-F238E27FC236}">
                <a16:creationId xmlns:a16="http://schemas.microsoft.com/office/drawing/2014/main" id="{ADED3125-D034-28DB-6A15-0CC14A13381B}"/>
              </a:ext>
            </a:extLst>
          </p:cNvPr>
          <p:cNvSpPr/>
          <p:nvPr/>
        </p:nvSpPr>
        <p:spPr>
          <a:xfrm>
            <a:off x="1821352" y="3087652"/>
            <a:ext cx="266604" cy="229831"/>
          </a:xfrm>
          <a:prstGeom prst="triangle">
            <a:avLst/>
          </a:prstGeom>
          <a:solidFill>
            <a:srgbClr val="C7A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AD6599C0-C73E-4269-17DE-5C3C75552063}"/>
              </a:ext>
            </a:extLst>
          </p:cNvPr>
          <p:cNvSpPr txBox="1"/>
          <p:nvPr/>
        </p:nvSpPr>
        <p:spPr>
          <a:xfrm>
            <a:off x="641351" y="1843082"/>
            <a:ext cx="2637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rgbClr val="7030A0"/>
                </a:solidFill>
              </a:rPr>
              <a:t>Предметы «Основы проектной деятельности», «Труд (технология)»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  <p:grpSp>
        <p:nvGrpSpPr>
          <p:cNvPr id="6" name="Group 44">
            <a:extLst>
              <a:ext uri="{FF2B5EF4-FFF2-40B4-BE49-F238E27FC236}">
                <a16:creationId xmlns:a16="http://schemas.microsoft.com/office/drawing/2014/main" id="{09324A6E-AF20-6E91-9424-252132979F4C}"/>
              </a:ext>
            </a:extLst>
          </p:cNvPr>
          <p:cNvGrpSpPr/>
          <p:nvPr/>
        </p:nvGrpSpPr>
        <p:grpSpPr>
          <a:xfrm>
            <a:off x="641350" y="3445549"/>
            <a:ext cx="2838388" cy="834190"/>
            <a:chOff x="838200" y="3573380"/>
            <a:chExt cx="2838388" cy="834190"/>
          </a:xfrm>
          <a:solidFill>
            <a:srgbClr val="C7A7D0"/>
          </a:solidFill>
        </p:grpSpPr>
        <p:sp>
          <p:nvSpPr>
            <p:cNvPr id="7" name="Round Same Side Corner Rectangle 45">
              <a:extLst>
                <a:ext uri="{FF2B5EF4-FFF2-40B4-BE49-F238E27FC236}">
                  <a16:creationId xmlns:a16="http://schemas.microsoft.com/office/drawing/2014/main" id="{27FDEB74-B8A8-1E04-6529-97BA4B10DC3F}"/>
                </a:ext>
              </a:extLst>
            </p:cNvPr>
            <p:cNvSpPr/>
            <p:nvPr/>
          </p:nvSpPr>
          <p:spPr>
            <a:xfrm rot="16200000">
              <a:off x="1739621" y="2671959"/>
              <a:ext cx="834190" cy="263703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8" name="Isosceles Triangle 46">
              <a:extLst>
                <a:ext uri="{FF2B5EF4-FFF2-40B4-BE49-F238E27FC236}">
                  <a16:creationId xmlns:a16="http://schemas.microsoft.com/office/drawing/2014/main" id="{BEFF5BE8-6220-437E-E72E-7E2D4A02059E}"/>
                </a:ext>
              </a:extLst>
            </p:cNvPr>
            <p:cNvSpPr/>
            <p:nvPr/>
          </p:nvSpPr>
          <p:spPr>
            <a:xfrm rot="5400000">
              <a:off x="3459123" y="3889797"/>
              <a:ext cx="233573" cy="20135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9" name="TextBox 47">
              <a:extLst>
                <a:ext uri="{FF2B5EF4-FFF2-40B4-BE49-F238E27FC236}">
                  <a16:creationId xmlns:a16="http://schemas.microsoft.com/office/drawing/2014/main" id="{988BF972-6EFC-3E6D-25AC-9DB60DC315FE}"/>
                </a:ext>
              </a:extLst>
            </p:cNvPr>
            <p:cNvSpPr txBox="1"/>
            <p:nvPr/>
          </p:nvSpPr>
          <p:spPr>
            <a:xfrm>
              <a:off x="2080614" y="3759641"/>
              <a:ext cx="184731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矩形 38">
            <a:extLst>
              <a:ext uri="{FF2B5EF4-FFF2-40B4-BE49-F238E27FC236}">
                <a16:creationId xmlns:a16="http://schemas.microsoft.com/office/drawing/2014/main" id="{E00D3067-A27C-2CC2-3E21-E739E98B4BDA}"/>
              </a:ext>
            </a:extLst>
          </p:cNvPr>
          <p:cNvSpPr/>
          <p:nvPr/>
        </p:nvSpPr>
        <p:spPr>
          <a:xfrm>
            <a:off x="951940" y="3641335"/>
            <a:ext cx="207443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 класс</a:t>
            </a:r>
            <a:endParaRPr lang="en-US" altLang="zh-CN" sz="2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矩形 36">
            <a:extLst>
              <a:ext uri="{FF2B5EF4-FFF2-40B4-BE49-F238E27FC236}">
                <a16:creationId xmlns:a16="http://schemas.microsoft.com/office/drawing/2014/main" id="{5147BE55-58B4-5C25-FA87-1C464859219A}"/>
              </a:ext>
            </a:extLst>
          </p:cNvPr>
          <p:cNvSpPr/>
          <p:nvPr/>
        </p:nvSpPr>
        <p:spPr>
          <a:xfrm>
            <a:off x="636139" y="4466001"/>
            <a:ext cx="2637030" cy="6694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Итог – защита решения Кейса; защита проектных работ</a:t>
            </a:r>
          </a:p>
        </p:txBody>
      </p:sp>
    </p:spTree>
    <p:extLst>
      <p:ext uri="{BB962C8B-B14F-4D97-AF65-F5344CB8AC3E}">
        <p14:creationId xmlns:p14="http://schemas.microsoft.com/office/powerpoint/2010/main" val="187998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63D8F6-0B95-0BF2-DE2C-98765201F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05" y="141074"/>
            <a:ext cx="3564114" cy="5145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ECA649D-295D-FCBA-858E-80FC528E7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571" y="905846"/>
            <a:ext cx="3555940" cy="5145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531A08D-727A-8F6F-B735-D5F456E66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2710" y="141074"/>
            <a:ext cx="3566830" cy="5145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3D72454-E72D-6CCE-D749-804938C9CD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905846"/>
            <a:ext cx="3553236" cy="5145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87BAC6D-6222-5761-2098-77BA80003B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1184" y="1578741"/>
            <a:ext cx="2853511" cy="2058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22592D2-4333-C116-AEDA-00869E33F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1183" y="3788075"/>
            <a:ext cx="2853511" cy="2007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62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2BE506-FC6D-527D-35ED-DB2ACE428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1456" y="1076089"/>
            <a:ext cx="4297680" cy="4431932"/>
          </a:xfrm>
        </p:spPr>
        <p:txBody>
          <a:bodyPr/>
          <a:lstStyle/>
          <a:p>
            <a:r>
              <a:rPr lang="ru-RU" dirty="0"/>
              <a:t>Учебные проекты по модулям и классам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D5C459-876C-72B5-9C62-0B6ADF15444B}"/>
              </a:ext>
            </a:extLst>
          </p:cNvPr>
          <p:cNvSpPr txBox="1"/>
          <p:nvPr/>
        </p:nvSpPr>
        <p:spPr>
          <a:xfrm>
            <a:off x="412864" y="1375341"/>
            <a:ext cx="666958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Производство и технологии: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-Основные понятия о проекте.  Этапы выполнения проекта. Проектная документация. Паспорт проекта. Проектная папка. Мини-проект «Разработка паспорта учебного проекта»</a:t>
            </a:r>
          </a:p>
          <a:p>
            <a:pPr algn="just"/>
            <a:r>
              <a:rPr lang="ru-RU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Технологии обработки материалов и пищевых продуктов: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-Индивидуальный творческий (учебный) проект «Изделие из древесины»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-Групповой проект по теме «Питание и здоровье человека»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-Индивидуальный творческий (учебный) проект «Изделие из текстильных материалов»</a:t>
            </a:r>
          </a:p>
          <a:p>
            <a:pPr algn="just"/>
            <a:r>
              <a:rPr lang="ru-RU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Робототехника: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-Групповой учебный проект (разработка модели с ременной или зубчатой передачей, датчиком нажатия)</a:t>
            </a:r>
          </a:p>
        </p:txBody>
      </p:sp>
    </p:spTree>
    <p:extLst>
      <p:ext uri="{BB962C8B-B14F-4D97-AF65-F5344CB8AC3E}">
        <p14:creationId xmlns:p14="http://schemas.microsoft.com/office/powerpoint/2010/main" val="1811959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32195-03BC-1137-FF7E-4C57F68E7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0BBA65-925A-D111-B894-AC9279715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Непрерывная линия проектного обучения</a:t>
            </a:r>
          </a:p>
        </p:txBody>
      </p:sp>
      <p:sp>
        <p:nvSpPr>
          <p:cNvPr id="4" name="Isosceles Triangle 4">
            <a:extLst>
              <a:ext uri="{FF2B5EF4-FFF2-40B4-BE49-F238E27FC236}">
                <a16:creationId xmlns:a16="http://schemas.microsoft.com/office/drawing/2014/main" id="{0F8BA2E9-4B78-3905-FCA1-F68F726DEA59}"/>
              </a:ext>
            </a:extLst>
          </p:cNvPr>
          <p:cNvSpPr/>
          <p:nvPr/>
        </p:nvSpPr>
        <p:spPr>
          <a:xfrm>
            <a:off x="1821352" y="2805022"/>
            <a:ext cx="266604" cy="229831"/>
          </a:xfrm>
          <a:prstGeom prst="triangle">
            <a:avLst/>
          </a:prstGeom>
          <a:solidFill>
            <a:srgbClr val="C7A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Isosceles Triangle 1">
            <a:extLst>
              <a:ext uri="{FF2B5EF4-FFF2-40B4-BE49-F238E27FC236}">
                <a16:creationId xmlns:a16="http://schemas.microsoft.com/office/drawing/2014/main" id="{BD963610-1C22-3913-9A18-7FEE6D6EEBA3}"/>
              </a:ext>
            </a:extLst>
          </p:cNvPr>
          <p:cNvSpPr/>
          <p:nvPr/>
        </p:nvSpPr>
        <p:spPr>
          <a:xfrm rot="10800000">
            <a:off x="4481090" y="4145858"/>
            <a:ext cx="266604" cy="22983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roup 40">
            <a:extLst>
              <a:ext uri="{FF2B5EF4-FFF2-40B4-BE49-F238E27FC236}">
                <a16:creationId xmlns:a16="http://schemas.microsoft.com/office/drawing/2014/main" id="{4442AFB1-D475-267B-23F4-A0AEFFC3F606}"/>
              </a:ext>
            </a:extLst>
          </p:cNvPr>
          <p:cNvGrpSpPr/>
          <p:nvPr/>
        </p:nvGrpSpPr>
        <p:grpSpPr>
          <a:xfrm>
            <a:off x="3273169" y="3163278"/>
            <a:ext cx="2805862" cy="834191"/>
            <a:chOff x="3475232" y="3573379"/>
            <a:chExt cx="2805862" cy="834191"/>
          </a:xfrm>
        </p:grpSpPr>
        <p:sp>
          <p:nvSpPr>
            <p:cNvPr id="13" name="Rectangle 41">
              <a:extLst>
                <a:ext uri="{FF2B5EF4-FFF2-40B4-BE49-F238E27FC236}">
                  <a16:creationId xmlns:a16="http://schemas.microsoft.com/office/drawing/2014/main" id="{FB4D4DA8-5A59-C8FF-EE1C-11A7EE59F5C0}"/>
                </a:ext>
              </a:extLst>
            </p:cNvPr>
            <p:cNvSpPr/>
            <p:nvPr/>
          </p:nvSpPr>
          <p:spPr>
            <a:xfrm>
              <a:off x="3475232" y="3573379"/>
              <a:ext cx="2637031" cy="83419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14" name="Isosceles Triangle 42">
              <a:extLst>
                <a:ext uri="{FF2B5EF4-FFF2-40B4-BE49-F238E27FC236}">
                  <a16:creationId xmlns:a16="http://schemas.microsoft.com/office/drawing/2014/main" id="{3F3F4003-E3A4-8E7F-BFE7-242DD7A3195C}"/>
                </a:ext>
              </a:extLst>
            </p:cNvPr>
            <p:cNvSpPr/>
            <p:nvPr/>
          </p:nvSpPr>
          <p:spPr>
            <a:xfrm rot="5400000">
              <a:off x="6063629" y="3889798"/>
              <a:ext cx="233573" cy="201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</p:grpSp>
      <p:sp>
        <p:nvSpPr>
          <p:cNvPr id="5" name="TextBox 16">
            <a:extLst>
              <a:ext uri="{FF2B5EF4-FFF2-40B4-BE49-F238E27FC236}">
                <a16:creationId xmlns:a16="http://schemas.microsoft.com/office/drawing/2014/main" id="{67689635-380A-6980-5A09-1FFE6D39321B}"/>
              </a:ext>
            </a:extLst>
          </p:cNvPr>
          <p:cNvSpPr txBox="1"/>
          <p:nvPr/>
        </p:nvSpPr>
        <p:spPr>
          <a:xfrm>
            <a:off x="641351" y="1560452"/>
            <a:ext cx="2637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rgbClr val="7030A0"/>
                </a:solidFill>
              </a:rPr>
              <a:t>Предметы «Основы проектной деятельности», «Труд (технология)»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  <p:grpSp>
        <p:nvGrpSpPr>
          <p:cNvPr id="6" name="Group 44">
            <a:extLst>
              <a:ext uri="{FF2B5EF4-FFF2-40B4-BE49-F238E27FC236}">
                <a16:creationId xmlns:a16="http://schemas.microsoft.com/office/drawing/2014/main" id="{D85A3CD0-6AC2-EEEC-C54A-077191380976}"/>
              </a:ext>
            </a:extLst>
          </p:cNvPr>
          <p:cNvGrpSpPr/>
          <p:nvPr/>
        </p:nvGrpSpPr>
        <p:grpSpPr>
          <a:xfrm>
            <a:off x="641350" y="3162919"/>
            <a:ext cx="2838388" cy="834190"/>
            <a:chOff x="838200" y="3573380"/>
            <a:chExt cx="2838388" cy="834190"/>
          </a:xfrm>
          <a:solidFill>
            <a:srgbClr val="C7A7D0"/>
          </a:solidFill>
        </p:grpSpPr>
        <p:sp>
          <p:nvSpPr>
            <p:cNvPr id="7" name="Round Same Side Corner Rectangle 45">
              <a:extLst>
                <a:ext uri="{FF2B5EF4-FFF2-40B4-BE49-F238E27FC236}">
                  <a16:creationId xmlns:a16="http://schemas.microsoft.com/office/drawing/2014/main" id="{E89D9157-7618-E6D2-07D8-5B993A95DCD7}"/>
                </a:ext>
              </a:extLst>
            </p:cNvPr>
            <p:cNvSpPr/>
            <p:nvPr/>
          </p:nvSpPr>
          <p:spPr>
            <a:xfrm rot="16200000">
              <a:off x="1739621" y="2671959"/>
              <a:ext cx="834190" cy="263703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8" name="Isosceles Triangle 46">
              <a:extLst>
                <a:ext uri="{FF2B5EF4-FFF2-40B4-BE49-F238E27FC236}">
                  <a16:creationId xmlns:a16="http://schemas.microsoft.com/office/drawing/2014/main" id="{0BB827F7-A3D5-A6C9-50E6-04FC28020BA6}"/>
                </a:ext>
              </a:extLst>
            </p:cNvPr>
            <p:cNvSpPr/>
            <p:nvPr/>
          </p:nvSpPr>
          <p:spPr>
            <a:xfrm rot="5400000">
              <a:off x="3459123" y="3889797"/>
              <a:ext cx="233573" cy="20135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9" name="TextBox 47">
              <a:extLst>
                <a:ext uri="{FF2B5EF4-FFF2-40B4-BE49-F238E27FC236}">
                  <a16:creationId xmlns:a16="http://schemas.microsoft.com/office/drawing/2014/main" id="{B0CEC348-7AF8-4855-1494-68C8B10D3A70}"/>
                </a:ext>
              </a:extLst>
            </p:cNvPr>
            <p:cNvSpPr txBox="1"/>
            <p:nvPr/>
          </p:nvSpPr>
          <p:spPr>
            <a:xfrm>
              <a:off x="2080614" y="3759641"/>
              <a:ext cx="184731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矩形 38">
            <a:extLst>
              <a:ext uri="{FF2B5EF4-FFF2-40B4-BE49-F238E27FC236}">
                <a16:creationId xmlns:a16="http://schemas.microsoft.com/office/drawing/2014/main" id="{B9ED5A03-B8D4-1322-056C-E1C9AC3C3F09}"/>
              </a:ext>
            </a:extLst>
          </p:cNvPr>
          <p:cNvSpPr/>
          <p:nvPr/>
        </p:nvSpPr>
        <p:spPr>
          <a:xfrm>
            <a:off x="951940" y="3358705"/>
            <a:ext cx="207443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 класс</a:t>
            </a:r>
            <a:endParaRPr lang="en-US" altLang="zh-CN" sz="2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矩形 36">
            <a:extLst>
              <a:ext uri="{FF2B5EF4-FFF2-40B4-BE49-F238E27FC236}">
                <a16:creationId xmlns:a16="http://schemas.microsoft.com/office/drawing/2014/main" id="{90242632-CD6B-1702-1534-1EC5C42A06B7}"/>
              </a:ext>
            </a:extLst>
          </p:cNvPr>
          <p:cNvSpPr/>
          <p:nvPr/>
        </p:nvSpPr>
        <p:spPr>
          <a:xfrm>
            <a:off x="636139" y="4183371"/>
            <a:ext cx="2637030" cy="10541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Итог – защита решения Кейса; защита проектных работ в рамках предмета «Труд (технология)»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8845049D-3597-7F5C-C501-FB54B281AFA0}"/>
              </a:ext>
            </a:extLst>
          </p:cNvPr>
          <p:cNvSpPr txBox="1"/>
          <p:nvPr/>
        </p:nvSpPr>
        <p:spPr>
          <a:xfrm>
            <a:off x="3273169" y="4412511"/>
            <a:ext cx="2637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chemeClr val="bg2">
                    <a:lumMod val="50000"/>
                  </a:schemeClr>
                </a:solidFill>
              </a:rPr>
              <a:t>Предмет «Труд (технология)»</a:t>
            </a:r>
            <a:endParaRPr lang="zh-CN" altLang="en-US" sz="1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矩形 38">
            <a:extLst>
              <a:ext uri="{FF2B5EF4-FFF2-40B4-BE49-F238E27FC236}">
                <a16:creationId xmlns:a16="http://schemas.microsoft.com/office/drawing/2014/main" id="{F6A0523A-AE01-1133-933D-3F1D1465C908}"/>
              </a:ext>
            </a:extLst>
          </p:cNvPr>
          <p:cNvSpPr/>
          <p:nvPr/>
        </p:nvSpPr>
        <p:spPr>
          <a:xfrm>
            <a:off x="3564912" y="3361480"/>
            <a:ext cx="207443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6-7 класс</a:t>
            </a:r>
            <a:endParaRPr lang="en-US" altLang="zh-CN" sz="2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矩形 36">
            <a:extLst>
              <a:ext uri="{FF2B5EF4-FFF2-40B4-BE49-F238E27FC236}">
                <a16:creationId xmlns:a16="http://schemas.microsoft.com/office/drawing/2014/main" id="{66724B19-AB12-1D24-9247-E52BF37E46AE}"/>
              </a:ext>
            </a:extLst>
          </p:cNvPr>
          <p:cNvSpPr/>
          <p:nvPr/>
        </p:nvSpPr>
        <p:spPr>
          <a:xfrm>
            <a:off x="3282345" y="1775459"/>
            <a:ext cx="2637030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Защита проектных работ в рамках предмета «Труд (технология)»</a:t>
            </a:r>
          </a:p>
        </p:txBody>
      </p:sp>
      <p:sp>
        <p:nvSpPr>
          <p:cNvPr id="18" name="矩形 34">
            <a:extLst>
              <a:ext uri="{FF2B5EF4-FFF2-40B4-BE49-F238E27FC236}">
                <a16:creationId xmlns:a16="http://schemas.microsoft.com/office/drawing/2014/main" id="{8C0C78F7-55A6-0C09-AB82-98978AAE3C17}"/>
              </a:ext>
            </a:extLst>
          </p:cNvPr>
          <p:cNvSpPr/>
          <p:nvPr/>
        </p:nvSpPr>
        <p:spPr>
          <a:xfrm>
            <a:off x="536387" y="5372222"/>
            <a:ext cx="5442892" cy="477054"/>
          </a:xfrm>
          <a:prstGeom prst="rect">
            <a:avLst/>
          </a:prstGeom>
          <a:ln>
            <a:solidFill>
              <a:schemeClr val="accent1"/>
            </a:solidFill>
            <a:prstDash val="sysDot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«Большая перемена. Макетирование»</a:t>
            </a:r>
          </a:p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«Робототехника и основы конструирования»</a:t>
            </a:r>
            <a:endParaRPr lang="en-US" altLang="zh-CN" sz="1600" b="1" dirty="0">
              <a:solidFill>
                <a:srgbClr val="002060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38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  <p:bldP spid="17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9D371-237E-5BD3-8B3B-400D11D00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8A1DDF-6A52-0F44-C0D8-CEAE7A3D0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1456" y="1076089"/>
            <a:ext cx="4297680" cy="4431932"/>
          </a:xfrm>
        </p:spPr>
        <p:txBody>
          <a:bodyPr/>
          <a:lstStyle/>
          <a:p>
            <a:r>
              <a:rPr lang="ru-RU" dirty="0"/>
              <a:t>Учебные проекты по модулям и классам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CE40F1-4497-70DC-0324-2C8BC5837015}"/>
              </a:ext>
            </a:extLst>
          </p:cNvPr>
          <p:cNvSpPr txBox="1"/>
          <p:nvPr/>
        </p:nvSpPr>
        <p:spPr>
          <a:xfrm>
            <a:off x="412864" y="1308841"/>
            <a:ext cx="666958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Технологии обработки материалов и пищевых продуктов: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-Индивидуальный творческий (учебный) проект «Изделие из металла» - 6 </a:t>
            </a:r>
            <a:r>
              <a:rPr lang="ru-RU" dirty="0" err="1">
                <a:latin typeface="+mj-lt"/>
                <a:ea typeface="+mj-ea"/>
                <a:cs typeface="+mj-cs"/>
              </a:rPr>
              <a:t>кл</a:t>
            </a:r>
            <a:r>
              <a:rPr lang="ru-RU" dirty="0">
                <a:latin typeface="+mj-lt"/>
                <a:ea typeface="+mj-ea"/>
                <a:cs typeface="+mj-cs"/>
              </a:rPr>
              <a:t>.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-Групповой проект по теме «Питание и здоровье человека» - 6, 7 </a:t>
            </a:r>
            <a:r>
              <a:rPr lang="ru-RU" dirty="0" err="1">
                <a:latin typeface="+mj-lt"/>
                <a:ea typeface="+mj-ea"/>
                <a:cs typeface="+mj-cs"/>
              </a:rPr>
              <a:t>кл</a:t>
            </a:r>
            <a:r>
              <a:rPr lang="ru-RU" dirty="0">
                <a:latin typeface="+mj-lt"/>
                <a:ea typeface="+mj-ea"/>
                <a:cs typeface="+mj-cs"/>
              </a:rPr>
              <a:t>.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-Индивидуальный творческий (учебный) проект «Изделие из текстильных материалов» - 6 </a:t>
            </a:r>
            <a:r>
              <a:rPr lang="ru-RU" dirty="0" err="1">
                <a:latin typeface="+mj-lt"/>
                <a:ea typeface="+mj-ea"/>
                <a:cs typeface="+mj-cs"/>
              </a:rPr>
              <a:t>кл</a:t>
            </a:r>
            <a:r>
              <a:rPr lang="ru-RU" dirty="0">
                <a:latin typeface="+mj-lt"/>
                <a:ea typeface="+mj-ea"/>
                <a:cs typeface="+mj-cs"/>
              </a:rPr>
              <a:t>.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-Индивидуальный творческий (учебный) проект «Изделие из конструкционных и поделочных материалов» – 7 </a:t>
            </a:r>
            <a:r>
              <a:rPr lang="ru-RU" dirty="0" err="1">
                <a:latin typeface="+mj-lt"/>
                <a:ea typeface="+mj-ea"/>
                <a:cs typeface="+mj-cs"/>
              </a:rPr>
              <a:t>кл</a:t>
            </a:r>
            <a:r>
              <a:rPr lang="ru-RU" dirty="0">
                <a:latin typeface="+mj-lt"/>
                <a:ea typeface="+mj-ea"/>
                <a:cs typeface="+mj-cs"/>
              </a:rPr>
              <a:t>.</a:t>
            </a:r>
          </a:p>
          <a:p>
            <a:pPr algn="just"/>
            <a:r>
              <a:rPr lang="ru-RU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Робототехника: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-Групповой учебный проект по робототехнике – 6 </a:t>
            </a:r>
            <a:r>
              <a:rPr lang="ru-RU" dirty="0" err="1">
                <a:latin typeface="+mj-lt"/>
                <a:ea typeface="+mj-ea"/>
                <a:cs typeface="+mj-cs"/>
              </a:rPr>
              <a:t>кл</a:t>
            </a:r>
            <a:r>
              <a:rPr lang="ru-RU" dirty="0">
                <a:latin typeface="+mj-lt"/>
                <a:ea typeface="+mj-ea"/>
                <a:cs typeface="+mj-cs"/>
              </a:rPr>
              <a:t>.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-Групповой робототехнический проект с использованием контроллера и электронных компонентов «Взаимодействие роботов» – 7 </a:t>
            </a:r>
            <a:r>
              <a:rPr lang="ru-RU" dirty="0" err="1">
                <a:latin typeface="+mj-lt"/>
                <a:ea typeface="+mj-ea"/>
                <a:cs typeface="+mj-cs"/>
              </a:rPr>
              <a:t>кл</a:t>
            </a:r>
            <a:r>
              <a:rPr lang="ru-RU" dirty="0">
                <a:latin typeface="+mj-lt"/>
                <a:ea typeface="+mj-ea"/>
                <a:cs typeface="+mj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4590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AF392-31C5-1E80-7401-14D48BA88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36">
            <a:extLst>
              <a:ext uri="{FF2B5EF4-FFF2-40B4-BE49-F238E27FC236}">
                <a16:creationId xmlns:a16="http://schemas.microsoft.com/office/drawing/2014/main" id="{1AC15C54-78BD-8B7C-E429-1D8E62F34688}"/>
              </a:ext>
            </a:extLst>
          </p:cNvPr>
          <p:cNvGrpSpPr/>
          <p:nvPr/>
        </p:nvGrpSpPr>
        <p:grpSpPr>
          <a:xfrm>
            <a:off x="5896615" y="3163199"/>
            <a:ext cx="2838387" cy="834191"/>
            <a:chOff x="6079738" y="3573379"/>
            <a:chExt cx="2838387" cy="834191"/>
          </a:xfrm>
        </p:grpSpPr>
        <p:sp>
          <p:nvSpPr>
            <p:cNvPr id="22" name="Rectangle 37">
              <a:extLst>
                <a:ext uri="{FF2B5EF4-FFF2-40B4-BE49-F238E27FC236}">
                  <a16:creationId xmlns:a16="http://schemas.microsoft.com/office/drawing/2014/main" id="{9DEF0BFF-8FD6-DA53-D385-73CF7F309FFF}"/>
                </a:ext>
              </a:extLst>
            </p:cNvPr>
            <p:cNvSpPr/>
            <p:nvPr/>
          </p:nvSpPr>
          <p:spPr>
            <a:xfrm>
              <a:off x="6079738" y="3573379"/>
              <a:ext cx="2637031" cy="83419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23" name="Isosceles Triangle 38">
              <a:extLst>
                <a:ext uri="{FF2B5EF4-FFF2-40B4-BE49-F238E27FC236}">
                  <a16:creationId xmlns:a16="http://schemas.microsoft.com/office/drawing/2014/main" id="{FA911858-C431-3B81-CCE1-08C1610ADDCD}"/>
                </a:ext>
              </a:extLst>
            </p:cNvPr>
            <p:cNvSpPr/>
            <p:nvPr/>
          </p:nvSpPr>
          <p:spPr>
            <a:xfrm rot="5400000">
              <a:off x="8700660" y="3889799"/>
              <a:ext cx="233573" cy="201356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224893-0A26-70FD-C782-074EC3F4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Непрерывная линия проектного обучения</a:t>
            </a:r>
          </a:p>
        </p:txBody>
      </p:sp>
      <p:sp>
        <p:nvSpPr>
          <p:cNvPr id="4" name="Isosceles Triangle 4">
            <a:extLst>
              <a:ext uri="{FF2B5EF4-FFF2-40B4-BE49-F238E27FC236}">
                <a16:creationId xmlns:a16="http://schemas.microsoft.com/office/drawing/2014/main" id="{0661ED18-8F06-78B9-588A-55DCF05ADC94}"/>
              </a:ext>
            </a:extLst>
          </p:cNvPr>
          <p:cNvSpPr/>
          <p:nvPr/>
        </p:nvSpPr>
        <p:spPr>
          <a:xfrm>
            <a:off x="1821352" y="2805022"/>
            <a:ext cx="266604" cy="229831"/>
          </a:xfrm>
          <a:prstGeom prst="triangle">
            <a:avLst/>
          </a:prstGeom>
          <a:solidFill>
            <a:srgbClr val="C7A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Isosceles Triangle 1">
            <a:extLst>
              <a:ext uri="{FF2B5EF4-FFF2-40B4-BE49-F238E27FC236}">
                <a16:creationId xmlns:a16="http://schemas.microsoft.com/office/drawing/2014/main" id="{EBF98B0C-8FFB-F2B4-F9AA-63CE3A491DD9}"/>
              </a:ext>
            </a:extLst>
          </p:cNvPr>
          <p:cNvSpPr/>
          <p:nvPr/>
        </p:nvSpPr>
        <p:spPr>
          <a:xfrm rot="10800000">
            <a:off x="4481090" y="4145858"/>
            <a:ext cx="266604" cy="22983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roup 40">
            <a:extLst>
              <a:ext uri="{FF2B5EF4-FFF2-40B4-BE49-F238E27FC236}">
                <a16:creationId xmlns:a16="http://schemas.microsoft.com/office/drawing/2014/main" id="{890EE6B2-6A72-8FB3-6A25-4C238436C24A}"/>
              </a:ext>
            </a:extLst>
          </p:cNvPr>
          <p:cNvGrpSpPr/>
          <p:nvPr/>
        </p:nvGrpSpPr>
        <p:grpSpPr>
          <a:xfrm>
            <a:off x="3273169" y="3163278"/>
            <a:ext cx="2805862" cy="834191"/>
            <a:chOff x="3475232" y="3573379"/>
            <a:chExt cx="2805862" cy="834191"/>
          </a:xfrm>
        </p:grpSpPr>
        <p:sp>
          <p:nvSpPr>
            <p:cNvPr id="13" name="Rectangle 41">
              <a:extLst>
                <a:ext uri="{FF2B5EF4-FFF2-40B4-BE49-F238E27FC236}">
                  <a16:creationId xmlns:a16="http://schemas.microsoft.com/office/drawing/2014/main" id="{1BD6FABB-CC5A-03E7-497D-4502BA4CAD3D}"/>
                </a:ext>
              </a:extLst>
            </p:cNvPr>
            <p:cNvSpPr/>
            <p:nvPr/>
          </p:nvSpPr>
          <p:spPr>
            <a:xfrm>
              <a:off x="3475232" y="3573379"/>
              <a:ext cx="2637031" cy="83419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14" name="Isosceles Triangle 42">
              <a:extLst>
                <a:ext uri="{FF2B5EF4-FFF2-40B4-BE49-F238E27FC236}">
                  <a16:creationId xmlns:a16="http://schemas.microsoft.com/office/drawing/2014/main" id="{7DF960A1-E11E-0148-8C38-5FED63D2922D}"/>
                </a:ext>
              </a:extLst>
            </p:cNvPr>
            <p:cNvSpPr/>
            <p:nvPr/>
          </p:nvSpPr>
          <p:spPr>
            <a:xfrm rot="5400000">
              <a:off x="6063629" y="3889798"/>
              <a:ext cx="233573" cy="201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</p:grpSp>
      <p:sp>
        <p:nvSpPr>
          <p:cNvPr id="5" name="TextBox 16">
            <a:extLst>
              <a:ext uri="{FF2B5EF4-FFF2-40B4-BE49-F238E27FC236}">
                <a16:creationId xmlns:a16="http://schemas.microsoft.com/office/drawing/2014/main" id="{3C2B72F9-BAF2-8660-B066-E59FA592A57E}"/>
              </a:ext>
            </a:extLst>
          </p:cNvPr>
          <p:cNvSpPr txBox="1"/>
          <p:nvPr/>
        </p:nvSpPr>
        <p:spPr>
          <a:xfrm>
            <a:off x="641351" y="1560452"/>
            <a:ext cx="2637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rgbClr val="7030A0"/>
                </a:solidFill>
              </a:rPr>
              <a:t>Предметы «Основы проектной деятельности», «Труд (технология)»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  <p:grpSp>
        <p:nvGrpSpPr>
          <p:cNvPr id="6" name="Group 44">
            <a:extLst>
              <a:ext uri="{FF2B5EF4-FFF2-40B4-BE49-F238E27FC236}">
                <a16:creationId xmlns:a16="http://schemas.microsoft.com/office/drawing/2014/main" id="{E36DEC45-504C-C0EB-FD03-8395BADC3F31}"/>
              </a:ext>
            </a:extLst>
          </p:cNvPr>
          <p:cNvGrpSpPr/>
          <p:nvPr/>
        </p:nvGrpSpPr>
        <p:grpSpPr>
          <a:xfrm>
            <a:off x="641350" y="3162919"/>
            <a:ext cx="2838388" cy="834190"/>
            <a:chOff x="838200" y="3573380"/>
            <a:chExt cx="2838388" cy="834190"/>
          </a:xfrm>
          <a:solidFill>
            <a:srgbClr val="C7A7D0"/>
          </a:solidFill>
        </p:grpSpPr>
        <p:sp>
          <p:nvSpPr>
            <p:cNvPr id="7" name="Round Same Side Corner Rectangle 45">
              <a:extLst>
                <a:ext uri="{FF2B5EF4-FFF2-40B4-BE49-F238E27FC236}">
                  <a16:creationId xmlns:a16="http://schemas.microsoft.com/office/drawing/2014/main" id="{71E16B69-49D8-D1D0-6CEC-EE3F4BDF296B}"/>
                </a:ext>
              </a:extLst>
            </p:cNvPr>
            <p:cNvSpPr/>
            <p:nvPr/>
          </p:nvSpPr>
          <p:spPr>
            <a:xfrm rot="16200000">
              <a:off x="1739621" y="2671959"/>
              <a:ext cx="834190" cy="263703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8" name="Isosceles Triangle 46">
              <a:extLst>
                <a:ext uri="{FF2B5EF4-FFF2-40B4-BE49-F238E27FC236}">
                  <a16:creationId xmlns:a16="http://schemas.microsoft.com/office/drawing/2014/main" id="{1E090702-49EE-8E2B-A404-B0BDCEBA5C83}"/>
                </a:ext>
              </a:extLst>
            </p:cNvPr>
            <p:cNvSpPr/>
            <p:nvPr/>
          </p:nvSpPr>
          <p:spPr>
            <a:xfrm rot="5400000">
              <a:off x="3459123" y="3889797"/>
              <a:ext cx="233573" cy="20135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9" name="TextBox 47">
              <a:extLst>
                <a:ext uri="{FF2B5EF4-FFF2-40B4-BE49-F238E27FC236}">
                  <a16:creationId xmlns:a16="http://schemas.microsoft.com/office/drawing/2014/main" id="{C57A9E89-2642-B452-3236-93487FB9CBBF}"/>
                </a:ext>
              </a:extLst>
            </p:cNvPr>
            <p:cNvSpPr txBox="1"/>
            <p:nvPr/>
          </p:nvSpPr>
          <p:spPr>
            <a:xfrm>
              <a:off x="2080614" y="3759641"/>
              <a:ext cx="184731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矩形 38">
            <a:extLst>
              <a:ext uri="{FF2B5EF4-FFF2-40B4-BE49-F238E27FC236}">
                <a16:creationId xmlns:a16="http://schemas.microsoft.com/office/drawing/2014/main" id="{4D36287A-351E-3734-FB45-8B6A6E07D3A4}"/>
              </a:ext>
            </a:extLst>
          </p:cNvPr>
          <p:cNvSpPr/>
          <p:nvPr/>
        </p:nvSpPr>
        <p:spPr>
          <a:xfrm>
            <a:off x="951940" y="3358705"/>
            <a:ext cx="207443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 класс</a:t>
            </a:r>
            <a:endParaRPr lang="en-US" altLang="zh-CN" sz="2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矩形 36">
            <a:extLst>
              <a:ext uri="{FF2B5EF4-FFF2-40B4-BE49-F238E27FC236}">
                <a16:creationId xmlns:a16="http://schemas.microsoft.com/office/drawing/2014/main" id="{0A54959C-0324-64FC-CEB4-2488730B29FD}"/>
              </a:ext>
            </a:extLst>
          </p:cNvPr>
          <p:cNvSpPr/>
          <p:nvPr/>
        </p:nvSpPr>
        <p:spPr>
          <a:xfrm>
            <a:off x="636139" y="4183371"/>
            <a:ext cx="2637030" cy="10541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Итог – защита решения Кейса; защита проектных работ в рамках предмета «Труд (технология)»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0B964F87-E819-82AC-7263-89E497494818}"/>
              </a:ext>
            </a:extLst>
          </p:cNvPr>
          <p:cNvSpPr txBox="1"/>
          <p:nvPr/>
        </p:nvSpPr>
        <p:spPr>
          <a:xfrm>
            <a:off x="3273169" y="4412511"/>
            <a:ext cx="2637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chemeClr val="bg2">
                    <a:lumMod val="50000"/>
                  </a:schemeClr>
                </a:solidFill>
              </a:rPr>
              <a:t>Предмет «Труд (технология)»</a:t>
            </a:r>
            <a:endParaRPr lang="zh-CN" altLang="en-US" sz="1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矩形 38">
            <a:extLst>
              <a:ext uri="{FF2B5EF4-FFF2-40B4-BE49-F238E27FC236}">
                <a16:creationId xmlns:a16="http://schemas.microsoft.com/office/drawing/2014/main" id="{59341FF1-7716-EBC6-EDBE-84F347451BBA}"/>
              </a:ext>
            </a:extLst>
          </p:cNvPr>
          <p:cNvSpPr/>
          <p:nvPr/>
        </p:nvSpPr>
        <p:spPr>
          <a:xfrm>
            <a:off x="3564912" y="3361480"/>
            <a:ext cx="207443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6-7 класс</a:t>
            </a:r>
            <a:endParaRPr lang="en-US" altLang="zh-CN" sz="2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矩形 36">
            <a:extLst>
              <a:ext uri="{FF2B5EF4-FFF2-40B4-BE49-F238E27FC236}">
                <a16:creationId xmlns:a16="http://schemas.microsoft.com/office/drawing/2014/main" id="{5DB24C2C-CB85-99F9-38CA-1BC0F1BCE73A}"/>
              </a:ext>
            </a:extLst>
          </p:cNvPr>
          <p:cNvSpPr/>
          <p:nvPr/>
        </p:nvSpPr>
        <p:spPr>
          <a:xfrm>
            <a:off x="3282345" y="1775459"/>
            <a:ext cx="2637030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Защита проектных работ в рамках предмета «Труд (технология)»</a:t>
            </a:r>
          </a:p>
        </p:txBody>
      </p:sp>
      <p:sp>
        <p:nvSpPr>
          <p:cNvPr id="18" name="矩形 34">
            <a:extLst>
              <a:ext uri="{FF2B5EF4-FFF2-40B4-BE49-F238E27FC236}">
                <a16:creationId xmlns:a16="http://schemas.microsoft.com/office/drawing/2014/main" id="{D21E58C0-0C2F-3D39-F67E-29CF3F2E657A}"/>
              </a:ext>
            </a:extLst>
          </p:cNvPr>
          <p:cNvSpPr/>
          <p:nvPr/>
        </p:nvSpPr>
        <p:spPr>
          <a:xfrm>
            <a:off x="536387" y="5372222"/>
            <a:ext cx="5442892" cy="477054"/>
          </a:xfrm>
          <a:prstGeom prst="rect">
            <a:avLst/>
          </a:prstGeom>
          <a:ln>
            <a:solidFill>
              <a:schemeClr val="accent1"/>
            </a:solidFill>
            <a:prstDash val="sysDot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«Большая перемена. Макетирование»</a:t>
            </a:r>
          </a:p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«Робототехника и основы конструирования»</a:t>
            </a:r>
            <a:endParaRPr lang="en-US" altLang="zh-CN" sz="1600" b="1" dirty="0">
              <a:solidFill>
                <a:srgbClr val="002060"/>
              </a:solidFill>
              <a:ea typeface="微软雅黑" pitchFamily="34" charset="-122"/>
            </a:endParaRPr>
          </a:p>
        </p:txBody>
      </p:sp>
      <p:sp>
        <p:nvSpPr>
          <p:cNvPr id="19" name="Isosceles Triangle 3">
            <a:extLst>
              <a:ext uri="{FF2B5EF4-FFF2-40B4-BE49-F238E27FC236}">
                <a16:creationId xmlns:a16="http://schemas.microsoft.com/office/drawing/2014/main" id="{BB27540E-A40B-3A5C-7465-13F5C673ECA5}"/>
              </a:ext>
            </a:extLst>
          </p:cNvPr>
          <p:cNvSpPr/>
          <p:nvPr/>
        </p:nvSpPr>
        <p:spPr>
          <a:xfrm>
            <a:off x="7056571" y="2801522"/>
            <a:ext cx="266604" cy="22983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E75654B5-0E32-9E8C-5BBB-667E07BB8924}"/>
              </a:ext>
            </a:extLst>
          </p:cNvPr>
          <p:cNvSpPr txBox="1"/>
          <p:nvPr/>
        </p:nvSpPr>
        <p:spPr>
          <a:xfrm>
            <a:off x="5942392" y="1857561"/>
            <a:ext cx="2566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rgbClr val="00B050"/>
                </a:solidFill>
              </a:rPr>
              <a:t>Предмет «Проектная деятельность»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4" name="矩形 37">
            <a:extLst>
              <a:ext uri="{FF2B5EF4-FFF2-40B4-BE49-F238E27FC236}">
                <a16:creationId xmlns:a16="http://schemas.microsoft.com/office/drawing/2014/main" id="{EE4FF14B-6EF1-F396-4707-625B26903617}"/>
              </a:ext>
            </a:extLst>
          </p:cNvPr>
          <p:cNvSpPr/>
          <p:nvPr/>
        </p:nvSpPr>
        <p:spPr>
          <a:xfrm>
            <a:off x="5913739" y="4316486"/>
            <a:ext cx="2637031" cy="6694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Итог – защита Индивидуального итогового проекта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ea typeface="微软雅黑" pitchFamily="34" charset="-122"/>
            </a:endParaRPr>
          </a:p>
        </p:txBody>
      </p:sp>
      <p:sp>
        <p:nvSpPr>
          <p:cNvPr id="25" name="矩形 38">
            <a:extLst>
              <a:ext uri="{FF2B5EF4-FFF2-40B4-BE49-F238E27FC236}">
                <a16:creationId xmlns:a16="http://schemas.microsoft.com/office/drawing/2014/main" id="{4AA9027A-1C21-30DC-2774-A5D9AD4478A0}"/>
              </a:ext>
            </a:extLst>
          </p:cNvPr>
          <p:cNvSpPr/>
          <p:nvPr/>
        </p:nvSpPr>
        <p:spPr>
          <a:xfrm>
            <a:off x="6168963" y="3354856"/>
            <a:ext cx="207443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8-9 класс</a:t>
            </a:r>
            <a:endParaRPr lang="en-US" altLang="zh-CN" sz="2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09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ABB40ED-B3DB-13A8-EB28-9D9FFD3C33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8-9 класс. Проектная деятельность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70B5EAB2-3AC2-8A05-CC10-2CD9E90807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6626663"/>
              </p:ext>
            </p:extLst>
          </p:nvPr>
        </p:nvGraphicFramePr>
        <p:xfrm>
          <a:off x="450574" y="859510"/>
          <a:ext cx="6562235" cy="3871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28854E04-A5E6-99B6-A2F1-C9D7AEC9FF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" t="3693" r="4452" b="1662"/>
          <a:stretch/>
        </p:blipFill>
        <p:spPr bwMode="auto">
          <a:xfrm>
            <a:off x="7524600" y="909385"/>
            <a:ext cx="3585736" cy="2709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EB4357-939F-61D3-BF1F-918066117FB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0500" r="30500"/>
          <a:stretch/>
        </p:blipFill>
        <p:spPr>
          <a:xfrm>
            <a:off x="9317468" y="1397921"/>
            <a:ext cx="2396684" cy="3456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0AA1A6-B95F-EF7A-948C-0B4F871242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46506" y="3429000"/>
            <a:ext cx="4167646" cy="2288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517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CE4470-7021-3CAD-68A0-A0C0D7657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958" y="1232452"/>
            <a:ext cx="4995077" cy="422819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E8A00A7-F4AD-D41E-E9F6-4817623B3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767" y="2806976"/>
            <a:ext cx="260985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009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19810-9ACB-E8A2-FD3E-100592391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D53E55-A5AF-A85A-B059-1FFDCBEDE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1456" y="1076089"/>
            <a:ext cx="4297680" cy="4431932"/>
          </a:xfrm>
        </p:spPr>
        <p:txBody>
          <a:bodyPr/>
          <a:lstStyle/>
          <a:p>
            <a:r>
              <a:rPr lang="ru-RU" dirty="0"/>
              <a:t>Учебные проекты по модулям и классам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A0E619-6D77-4D3E-69F2-D4B31E3DB639}"/>
              </a:ext>
            </a:extLst>
          </p:cNvPr>
          <p:cNvSpPr txBox="1"/>
          <p:nvPr/>
        </p:nvSpPr>
        <p:spPr>
          <a:xfrm>
            <a:off x="412864" y="1375341"/>
            <a:ext cx="666958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Производство и технологии: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-Профориентационный групповой проект «Мир профессий» – 8 </a:t>
            </a:r>
            <a:r>
              <a:rPr lang="ru-RU" dirty="0" err="1">
                <a:latin typeface="+mj-lt"/>
                <a:ea typeface="+mj-ea"/>
                <a:cs typeface="+mj-cs"/>
              </a:rPr>
              <a:t>кл</a:t>
            </a:r>
            <a:endParaRPr lang="ru-RU" dirty="0">
              <a:latin typeface="+mj-lt"/>
              <a:ea typeface="+mj-ea"/>
              <a:cs typeface="+mj-cs"/>
            </a:endParaRPr>
          </a:p>
          <a:p>
            <a:pPr algn="just"/>
            <a:r>
              <a:rPr lang="en-US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3D</a:t>
            </a:r>
            <a:r>
              <a:rPr lang="ru-RU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-моделирование, прототипирование, макетирование: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-Индивидуальный творческий (учебный) проект «Прототип изделия из пластмассы (других материалов по выбору) – 8 </a:t>
            </a:r>
            <a:r>
              <a:rPr lang="ru-RU" dirty="0" err="1">
                <a:latin typeface="+mj-lt"/>
                <a:ea typeface="+mj-ea"/>
                <a:cs typeface="+mj-cs"/>
              </a:rPr>
              <a:t>кл</a:t>
            </a:r>
            <a:endParaRPr lang="ru-RU" dirty="0">
              <a:latin typeface="+mj-lt"/>
              <a:ea typeface="+mj-ea"/>
              <a:cs typeface="+mj-cs"/>
            </a:endParaRP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 Индивидуальный творческий (учебный) проект  по модулю «3</a:t>
            </a:r>
            <a:r>
              <a:rPr lang="en-US" dirty="0">
                <a:latin typeface="+mj-lt"/>
                <a:ea typeface="+mj-ea"/>
                <a:cs typeface="+mj-cs"/>
              </a:rPr>
              <a:t>D</a:t>
            </a:r>
            <a:r>
              <a:rPr lang="ru-RU" dirty="0">
                <a:latin typeface="+mj-lt"/>
                <a:ea typeface="+mj-ea"/>
                <a:cs typeface="+mj-cs"/>
              </a:rPr>
              <a:t>-моделирование, прототипирование, макетирование» – 9 </a:t>
            </a:r>
            <a:r>
              <a:rPr lang="ru-RU" dirty="0" err="1">
                <a:latin typeface="+mj-lt"/>
                <a:ea typeface="+mj-ea"/>
                <a:cs typeface="+mj-cs"/>
              </a:rPr>
              <a:t>кл</a:t>
            </a:r>
            <a:endParaRPr lang="ru-RU" dirty="0">
              <a:latin typeface="+mj-lt"/>
              <a:ea typeface="+mj-ea"/>
              <a:cs typeface="+mj-cs"/>
            </a:endParaRPr>
          </a:p>
          <a:p>
            <a:pPr algn="just"/>
            <a:r>
              <a:rPr lang="ru-RU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Робототехника:</a:t>
            </a: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-Проект по модулю «Робототехника» – 8 </a:t>
            </a:r>
            <a:r>
              <a:rPr lang="ru-RU" dirty="0" err="1">
                <a:latin typeface="+mj-lt"/>
                <a:ea typeface="+mj-ea"/>
                <a:cs typeface="+mj-cs"/>
              </a:rPr>
              <a:t>кл</a:t>
            </a:r>
            <a:endParaRPr lang="ru-RU" dirty="0">
              <a:latin typeface="+mj-lt"/>
              <a:ea typeface="+mj-ea"/>
              <a:cs typeface="+mj-cs"/>
            </a:endParaRPr>
          </a:p>
          <a:p>
            <a:pPr algn="just"/>
            <a:r>
              <a:rPr lang="ru-RU" dirty="0">
                <a:latin typeface="+mj-lt"/>
                <a:ea typeface="+mj-ea"/>
                <a:cs typeface="+mj-cs"/>
              </a:rPr>
              <a:t>-Выполнение учебного проекта по темам (по выбору): проект «Модель системы Умный дом», проект «Модель «Умная школа», проект «Модель «Умный подъезд и др.» – 9 </a:t>
            </a:r>
            <a:r>
              <a:rPr lang="ru-RU" dirty="0" err="1">
                <a:latin typeface="+mj-lt"/>
                <a:ea typeface="+mj-ea"/>
                <a:cs typeface="+mj-cs"/>
              </a:rPr>
              <a:t>кл</a:t>
            </a:r>
            <a:r>
              <a:rPr lang="ru-RU" dirty="0">
                <a:latin typeface="+mj-lt"/>
                <a:ea typeface="+mj-ea"/>
                <a:cs typeface="+mj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7415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E2224-75CB-B4B3-C4BA-AA095C708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Isosceles Triangle 2">
            <a:extLst>
              <a:ext uri="{FF2B5EF4-FFF2-40B4-BE49-F238E27FC236}">
                <a16:creationId xmlns:a16="http://schemas.microsoft.com/office/drawing/2014/main" id="{4C159B39-3B89-B9E0-1709-92D43BCBA4C6}"/>
              </a:ext>
            </a:extLst>
          </p:cNvPr>
          <p:cNvSpPr/>
          <p:nvPr/>
        </p:nvSpPr>
        <p:spPr>
          <a:xfrm rot="10800000">
            <a:off x="9732349" y="4145858"/>
            <a:ext cx="266604" cy="229831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7" name="组合 41">
            <a:extLst>
              <a:ext uri="{FF2B5EF4-FFF2-40B4-BE49-F238E27FC236}">
                <a16:creationId xmlns:a16="http://schemas.microsoft.com/office/drawing/2014/main" id="{C88D39BC-F8FD-E30F-3228-F10C0928E9ED}"/>
              </a:ext>
            </a:extLst>
          </p:cNvPr>
          <p:cNvGrpSpPr/>
          <p:nvPr/>
        </p:nvGrpSpPr>
        <p:grpSpPr>
          <a:xfrm>
            <a:off x="8528431" y="3163280"/>
            <a:ext cx="2637031" cy="834190"/>
            <a:chOff x="8716769" y="3573381"/>
            <a:chExt cx="2637031" cy="834190"/>
          </a:xfrm>
        </p:grpSpPr>
        <p:sp>
          <p:nvSpPr>
            <p:cNvPr id="28" name="Round Same Side Corner Rectangle 6">
              <a:extLst>
                <a:ext uri="{FF2B5EF4-FFF2-40B4-BE49-F238E27FC236}">
                  <a16:creationId xmlns:a16="http://schemas.microsoft.com/office/drawing/2014/main" id="{F869066A-BA08-7B23-DF00-D7FB247C40D5}"/>
                </a:ext>
              </a:extLst>
            </p:cNvPr>
            <p:cNvSpPr/>
            <p:nvPr/>
          </p:nvSpPr>
          <p:spPr>
            <a:xfrm rot="5400000">
              <a:off x="9618190" y="2671960"/>
              <a:ext cx="834190" cy="2637031"/>
            </a:xfrm>
            <a:prstGeom prst="round2Same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29" name="矩形 43">
              <a:extLst>
                <a:ext uri="{FF2B5EF4-FFF2-40B4-BE49-F238E27FC236}">
                  <a16:creationId xmlns:a16="http://schemas.microsoft.com/office/drawing/2014/main" id="{67EA9F6D-B64D-C6D6-77AF-767F82DAA6D9}"/>
                </a:ext>
              </a:extLst>
            </p:cNvPr>
            <p:cNvSpPr/>
            <p:nvPr/>
          </p:nvSpPr>
          <p:spPr>
            <a:xfrm>
              <a:off x="9024717" y="3769166"/>
              <a:ext cx="207443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zh-CN" sz="2000" b="1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10-11 класс</a:t>
              </a:r>
              <a:endParaRPr lang="en-US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21" name="Group 36">
            <a:extLst>
              <a:ext uri="{FF2B5EF4-FFF2-40B4-BE49-F238E27FC236}">
                <a16:creationId xmlns:a16="http://schemas.microsoft.com/office/drawing/2014/main" id="{914AA4C8-8D7D-E132-5765-69D9A7664C8D}"/>
              </a:ext>
            </a:extLst>
          </p:cNvPr>
          <p:cNvGrpSpPr/>
          <p:nvPr/>
        </p:nvGrpSpPr>
        <p:grpSpPr>
          <a:xfrm>
            <a:off x="5896615" y="3163199"/>
            <a:ext cx="2838387" cy="834191"/>
            <a:chOff x="6079738" y="3573379"/>
            <a:chExt cx="2838387" cy="834191"/>
          </a:xfrm>
        </p:grpSpPr>
        <p:sp>
          <p:nvSpPr>
            <p:cNvPr id="22" name="Rectangle 37">
              <a:extLst>
                <a:ext uri="{FF2B5EF4-FFF2-40B4-BE49-F238E27FC236}">
                  <a16:creationId xmlns:a16="http://schemas.microsoft.com/office/drawing/2014/main" id="{C2699031-8160-77FD-C0E5-659F3BEF613C}"/>
                </a:ext>
              </a:extLst>
            </p:cNvPr>
            <p:cNvSpPr/>
            <p:nvPr/>
          </p:nvSpPr>
          <p:spPr>
            <a:xfrm>
              <a:off x="6079738" y="3573379"/>
              <a:ext cx="2637031" cy="83419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23" name="Isosceles Triangle 38">
              <a:extLst>
                <a:ext uri="{FF2B5EF4-FFF2-40B4-BE49-F238E27FC236}">
                  <a16:creationId xmlns:a16="http://schemas.microsoft.com/office/drawing/2014/main" id="{C5CB308A-7EA4-A1B8-5E8C-6CA6493A797C}"/>
                </a:ext>
              </a:extLst>
            </p:cNvPr>
            <p:cNvSpPr/>
            <p:nvPr/>
          </p:nvSpPr>
          <p:spPr>
            <a:xfrm rot="5400000">
              <a:off x="8700660" y="3889799"/>
              <a:ext cx="233573" cy="201356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FC48F-9952-82BA-8301-AE68FFB09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Непрерывная линия проектного обучения</a:t>
            </a:r>
          </a:p>
        </p:txBody>
      </p:sp>
      <p:sp>
        <p:nvSpPr>
          <p:cNvPr id="4" name="Isosceles Triangle 4">
            <a:extLst>
              <a:ext uri="{FF2B5EF4-FFF2-40B4-BE49-F238E27FC236}">
                <a16:creationId xmlns:a16="http://schemas.microsoft.com/office/drawing/2014/main" id="{7FAA903E-EA14-EDC6-78C4-0E914AC6C7DB}"/>
              </a:ext>
            </a:extLst>
          </p:cNvPr>
          <p:cNvSpPr/>
          <p:nvPr/>
        </p:nvSpPr>
        <p:spPr>
          <a:xfrm>
            <a:off x="1821352" y="2805022"/>
            <a:ext cx="266604" cy="229831"/>
          </a:xfrm>
          <a:prstGeom prst="triangle">
            <a:avLst/>
          </a:prstGeom>
          <a:solidFill>
            <a:srgbClr val="C7A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Isosceles Triangle 1">
            <a:extLst>
              <a:ext uri="{FF2B5EF4-FFF2-40B4-BE49-F238E27FC236}">
                <a16:creationId xmlns:a16="http://schemas.microsoft.com/office/drawing/2014/main" id="{E2B112E1-6F78-476E-27F4-82BAAD6A757D}"/>
              </a:ext>
            </a:extLst>
          </p:cNvPr>
          <p:cNvSpPr/>
          <p:nvPr/>
        </p:nvSpPr>
        <p:spPr>
          <a:xfrm rot="10800000">
            <a:off x="4481090" y="4145858"/>
            <a:ext cx="266604" cy="22983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roup 40">
            <a:extLst>
              <a:ext uri="{FF2B5EF4-FFF2-40B4-BE49-F238E27FC236}">
                <a16:creationId xmlns:a16="http://schemas.microsoft.com/office/drawing/2014/main" id="{9CDC328E-CCC5-7D7B-7B17-60F0A8DCB9B4}"/>
              </a:ext>
            </a:extLst>
          </p:cNvPr>
          <p:cNvGrpSpPr/>
          <p:nvPr/>
        </p:nvGrpSpPr>
        <p:grpSpPr>
          <a:xfrm>
            <a:off x="3273169" y="3163278"/>
            <a:ext cx="2805862" cy="834191"/>
            <a:chOff x="3475232" y="3573379"/>
            <a:chExt cx="2805862" cy="834191"/>
          </a:xfrm>
        </p:grpSpPr>
        <p:sp>
          <p:nvSpPr>
            <p:cNvPr id="13" name="Rectangle 41">
              <a:extLst>
                <a:ext uri="{FF2B5EF4-FFF2-40B4-BE49-F238E27FC236}">
                  <a16:creationId xmlns:a16="http://schemas.microsoft.com/office/drawing/2014/main" id="{D82F7C51-F452-26DF-6924-8096CAED9436}"/>
                </a:ext>
              </a:extLst>
            </p:cNvPr>
            <p:cNvSpPr/>
            <p:nvPr/>
          </p:nvSpPr>
          <p:spPr>
            <a:xfrm>
              <a:off x="3475232" y="3573379"/>
              <a:ext cx="2637031" cy="83419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14" name="Isosceles Triangle 42">
              <a:extLst>
                <a:ext uri="{FF2B5EF4-FFF2-40B4-BE49-F238E27FC236}">
                  <a16:creationId xmlns:a16="http://schemas.microsoft.com/office/drawing/2014/main" id="{53FEEE19-0836-6CBE-DC2F-AD8A9F54B10B}"/>
                </a:ext>
              </a:extLst>
            </p:cNvPr>
            <p:cNvSpPr/>
            <p:nvPr/>
          </p:nvSpPr>
          <p:spPr>
            <a:xfrm rot="5400000">
              <a:off x="6063629" y="3889798"/>
              <a:ext cx="233573" cy="201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</p:grpSp>
      <p:sp>
        <p:nvSpPr>
          <p:cNvPr id="5" name="TextBox 16">
            <a:extLst>
              <a:ext uri="{FF2B5EF4-FFF2-40B4-BE49-F238E27FC236}">
                <a16:creationId xmlns:a16="http://schemas.microsoft.com/office/drawing/2014/main" id="{C5B18167-E4BA-50DC-6500-7651875F51D0}"/>
              </a:ext>
            </a:extLst>
          </p:cNvPr>
          <p:cNvSpPr txBox="1"/>
          <p:nvPr/>
        </p:nvSpPr>
        <p:spPr>
          <a:xfrm>
            <a:off x="641351" y="1560452"/>
            <a:ext cx="2637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rgbClr val="7030A0"/>
                </a:solidFill>
              </a:rPr>
              <a:t>Предметы «Основы проектной деятельности», «Труд (технология)»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  <p:grpSp>
        <p:nvGrpSpPr>
          <p:cNvPr id="6" name="Group 44">
            <a:extLst>
              <a:ext uri="{FF2B5EF4-FFF2-40B4-BE49-F238E27FC236}">
                <a16:creationId xmlns:a16="http://schemas.microsoft.com/office/drawing/2014/main" id="{2F657D4B-75C8-6F0D-64FD-77EE528C64B1}"/>
              </a:ext>
            </a:extLst>
          </p:cNvPr>
          <p:cNvGrpSpPr/>
          <p:nvPr/>
        </p:nvGrpSpPr>
        <p:grpSpPr>
          <a:xfrm>
            <a:off x="641350" y="3162919"/>
            <a:ext cx="2838388" cy="834190"/>
            <a:chOff x="838200" y="3573380"/>
            <a:chExt cx="2838388" cy="834190"/>
          </a:xfrm>
          <a:solidFill>
            <a:srgbClr val="C7A7D0"/>
          </a:solidFill>
        </p:grpSpPr>
        <p:sp>
          <p:nvSpPr>
            <p:cNvPr id="7" name="Round Same Side Corner Rectangle 45">
              <a:extLst>
                <a:ext uri="{FF2B5EF4-FFF2-40B4-BE49-F238E27FC236}">
                  <a16:creationId xmlns:a16="http://schemas.microsoft.com/office/drawing/2014/main" id="{3A569401-4748-D9AA-5C0C-6F0B4B6B8E8D}"/>
                </a:ext>
              </a:extLst>
            </p:cNvPr>
            <p:cNvSpPr/>
            <p:nvPr/>
          </p:nvSpPr>
          <p:spPr>
            <a:xfrm rot="16200000">
              <a:off x="1739621" y="2671959"/>
              <a:ext cx="834190" cy="263703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8" name="Isosceles Triangle 46">
              <a:extLst>
                <a:ext uri="{FF2B5EF4-FFF2-40B4-BE49-F238E27FC236}">
                  <a16:creationId xmlns:a16="http://schemas.microsoft.com/office/drawing/2014/main" id="{657178A5-CAC9-229E-5BC2-91B64A76C759}"/>
                </a:ext>
              </a:extLst>
            </p:cNvPr>
            <p:cNvSpPr/>
            <p:nvPr/>
          </p:nvSpPr>
          <p:spPr>
            <a:xfrm rot="5400000">
              <a:off x="3459123" y="3889797"/>
              <a:ext cx="233573" cy="20135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9" name="TextBox 47">
              <a:extLst>
                <a:ext uri="{FF2B5EF4-FFF2-40B4-BE49-F238E27FC236}">
                  <a16:creationId xmlns:a16="http://schemas.microsoft.com/office/drawing/2014/main" id="{4A092BAD-6994-E43C-CA7B-AFAF26F17DB2}"/>
                </a:ext>
              </a:extLst>
            </p:cNvPr>
            <p:cNvSpPr txBox="1"/>
            <p:nvPr/>
          </p:nvSpPr>
          <p:spPr>
            <a:xfrm>
              <a:off x="2080614" y="3759641"/>
              <a:ext cx="184731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矩形 38">
            <a:extLst>
              <a:ext uri="{FF2B5EF4-FFF2-40B4-BE49-F238E27FC236}">
                <a16:creationId xmlns:a16="http://schemas.microsoft.com/office/drawing/2014/main" id="{A0D8D6E1-2034-6CF2-B958-3A888C61C46E}"/>
              </a:ext>
            </a:extLst>
          </p:cNvPr>
          <p:cNvSpPr/>
          <p:nvPr/>
        </p:nvSpPr>
        <p:spPr>
          <a:xfrm>
            <a:off x="951940" y="3358705"/>
            <a:ext cx="207443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 класс</a:t>
            </a:r>
            <a:endParaRPr lang="en-US" altLang="zh-CN" sz="2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矩形 36">
            <a:extLst>
              <a:ext uri="{FF2B5EF4-FFF2-40B4-BE49-F238E27FC236}">
                <a16:creationId xmlns:a16="http://schemas.microsoft.com/office/drawing/2014/main" id="{E6C5AB44-0B0D-799F-69AB-74D043B055D0}"/>
              </a:ext>
            </a:extLst>
          </p:cNvPr>
          <p:cNvSpPr/>
          <p:nvPr/>
        </p:nvSpPr>
        <p:spPr>
          <a:xfrm>
            <a:off x="636139" y="4183371"/>
            <a:ext cx="2637030" cy="10541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Итог – защита решения Кейса; защита проектных работ в рамках предмета «Труд (технология)»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2F5A35CE-3E44-41F9-DCE1-EA6120ADDA16}"/>
              </a:ext>
            </a:extLst>
          </p:cNvPr>
          <p:cNvSpPr txBox="1"/>
          <p:nvPr/>
        </p:nvSpPr>
        <p:spPr>
          <a:xfrm>
            <a:off x="3273169" y="4412511"/>
            <a:ext cx="2637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chemeClr val="bg2">
                    <a:lumMod val="50000"/>
                  </a:schemeClr>
                </a:solidFill>
              </a:rPr>
              <a:t>Предмет «Труд (технология)»</a:t>
            </a:r>
            <a:endParaRPr lang="zh-CN" altLang="en-US" sz="1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矩形 38">
            <a:extLst>
              <a:ext uri="{FF2B5EF4-FFF2-40B4-BE49-F238E27FC236}">
                <a16:creationId xmlns:a16="http://schemas.microsoft.com/office/drawing/2014/main" id="{4A483235-45FF-56F6-4196-ABCD89563341}"/>
              </a:ext>
            </a:extLst>
          </p:cNvPr>
          <p:cNvSpPr/>
          <p:nvPr/>
        </p:nvSpPr>
        <p:spPr>
          <a:xfrm>
            <a:off x="3564912" y="3361480"/>
            <a:ext cx="207443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6-7 класс</a:t>
            </a:r>
            <a:endParaRPr lang="en-US" altLang="zh-CN" sz="2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矩形 36">
            <a:extLst>
              <a:ext uri="{FF2B5EF4-FFF2-40B4-BE49-F238E27FC236}">
                <a16:creationId xmlns:a16="http://schemas.microsoft.com/office/drawing/2014/main" id="{75B36FFB-F6BB-6AD1-DBB1-6722D72A3859}"/>
              </a:ext>
            </a:extLst>
          </p:cNvPr>
          <p:cNvSpPr/>
          <p:nvPr/>
        </p:nvSpPr>
        <p:spPr>
          <a:xfrm>
            <a:off x="3282345" y="1775459"/>
            <a:ext cx="2637030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Защита проектных работ в рамках предмета «Труд (технология)»</a:t>
            </a:r>
          </a:p>
        </p:txBody>
      </p:sp>
      <p:sp>
        <p:nvSpPr>
          <p:cNvPr id="18" name="矩形 34">
            <a:extLst>
              <a:ext uri="{FF2B5EF4-FFF2-40B4-BE49-F238E27FC236}">
                <a16:creationId xmlns:a16="http://schemas.microsoft.com/office/drawing/2014/main" id="{B2808ABC-EBAD-A7D9-9EB5-B9EE331A2B72}"/>
              </a:ext>
            </a:extLst>
          </p:cNvPr>
          <p:cNvSpPr/>
          <p:nvPr/>
        </p:nvSpPr>
        <p:spPr>
          <a:xfrm>
            <a:off x="536387" y="5382855"/>
            <a:ext cx="5442892" cy="477054"/>
          </a:xfrm>
          <a:prstGeom prst="rect">
            <a:avLst/>
          </a:prstGeom>
          <a:ln>
            <a:solidFill>
              <a:schemeClr val="accent1"/>
            </a:solidFill>
            <a:prstDash val="sysDot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«Большая перемена. Макетирование»</a:t>
            </a:r>
          </a:p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«Робототехника и основы конструирования»</a:t>
            </a:r>
            <a:endParaRPr lang="en-US" altLang="zh-CN" sz="1600" b="1" dirty="0">
              <a:solidFill>
                <a:srgbClr val="002060"/>
              </a:solidFill>
              <a:ea typeface="微软雅黑" pitchFamily="34" charset="-122"/>
            </a:endParaRPr>
          </a:p>
        </p:txBody>
      </p:sp>
      <p:sp>
        <p:nvSpPr>
          <p:cNvPr id="19" name="Isosceles Triangle 3">
            <a:extLst>
              <a:ext uri="{FF2B5EF4-FFF2-40B4-BE49-F238E27FC236}">
                <a16:creationId xmlns:a16="http://schemas.microsoft.com/office/drawing/2014/main" id="{6BBB0883-0795-AAB2-917B-3CA6CBA46BE9}"/>
              </a:ext>
            </a:extLst>
          </p:cNvPr>
          <p:cNvSpPr/>
          <p:nvPr/>
        </p:nvSpPr>
        <p:spPr>
          <a:xfrm>
            <a:off x="7056571" y="2801522"/>
            <a:ext cx="266604" cy="22983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030AF2E6-7F61-1CBE-26E6-4FAA9EC769E0}"/>
              </a:ext>
            </a:extLst>
          </p:cNvPr>
          <p:cNvSpPr txBox="1"/>
          <p:nvPr/>
        </p:nvSpPr>
        <p:spPr>
          <a:xfrm>
            <a:off x="5942392" y="1857561"/>
            <a:ext cx="2566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rgbClr val="00B050"/>
                </a:solidFill>
              </a:rPr>
              <a:t>Предмет «Проектная деятельность»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4" name="矩形 37">
            <a:extLst>
              <a:ext uri="{FF2B5EF4-FFF2-40B4-BE49-F238E27FC236}">
                <a16:creationId xmlns:a16="http://schemas.microsoft.com/office/drawing/2014/main" id="{CAE7F9E0-1B2C-ECCF-5438-B51042BF606A}"/>
              </a:ext>
            </a:extLst>
          </p:cNvPr>
          <p:cNvSpPr/>
          <p:nvPr/>
        </p:nvSpPr>
        <p:spPr>
          <a:xfrm>
            <a:off x="5913739" y="4316486"/>
            <a:ext cx="2637031" cy="6694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Итог – защита Индивидуального итогового проекта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ea typeface="微软雅黑" pitchFamily="34" charset="-122"/>
            </a:endParaRPr>
          </a:p>
        </p:txBody>
      </p:sp>
      <p:sp>
        <p:nvSpPr>
          <p:cNvPr id="25" name="矩形 38">
            <a:extLst>
              <a:ext uri="{FF2B5EF4-FFF2-40B4-BE49-F238E27FC236}">
                <a16:creationId xmlns:a16="http://schemas.microsoft.com/office/drawing/2014/main" id="{D5334BD7-3551-D95E-F185-3C9C2E2E8051}"/>
              </a:ext>
            </a:extLst>
          </p:cNvPr>
          <p:cNvSpPr/>
          <p:nvPr/>
        </p:nvSpPr>
        <p:spPr>
          <a:xfrm>
            <a:off x="6168963" y="3354856"/>
            <a:ext cx="207443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8-9 класс</a:t>
            </a:r>
            <a:endParaRPr lang="en-US" altLang="zh-CN" sz="2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0" name="TextBox 19">
            <a:extLst>
              <a:ext uri="{FF2B5EF4-FFF2-40B4-BE49-F238E27FC236}">
                <a16:creationId xmlns:a16="http://schemas.microsoft.com/office/drawing/2014/main" id="{210EF3D0-BD04-DE07-47AC-8978F7C9D9EC}"/>
              </a:ext>
            </a:extLst>
          </p:cNvPr>
          <p:cNvSpPr txBox="1"/>
          <p:nvPr/>
        </p:nvSpPr>
        <p:spPr>
          <a:xfrm>
            <a:off x="8528430" y="4374499"/>
            <a:ext cx="2637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rgbClr val="FFC000"/>
                </a:solidFill>
              </a:rPr>
              <a:t>Предмет «Индивидуальный проект»</a:t>
            </a:r>
            <a:endParaRPr lang="zh-CN" altLang="en-US" sz="1600" b="1" dirty="0">
              <a:solidFill>
                <a:srgbClr val="FFC000"/>
              </a:solidFill>
            </a:endParaRPr>
          </a:p>
        </p:txBody>
      </p:sp>
      <p:sp>
        <p:nvSpPr>
          <p:cNvPr id="31" name="矩形 35">
            <a:extLst>
              <a:ext uri="{FF2B5EF4-FFF2-40B4-BE49-F238E27FC236}">
                <a16:creationId xmlns:a16="http://schemas.microsoft.com/office/drawing/2014/main" id="{1A4A9C3E-63A3-4A98-5B6B-A1482A3E2153}"/>
              </a:ext>
            </a:extLst>
          </p:cNvPr>
          <p:cNvSpPr/>
          <p:nvPr/>
        </p:nvSpPr>
        <p:spPr>
          <a:xfrm>
            <a:off x="8641854" y="1865419"/>
            <a:ext cx="2463483" cy="68185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Итог – защита индивидуального проекта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ea typeface="微软雅黑" pitchFamily="34" charset="-122"/>
            </a:endParaRPr>
          </a:p>
        </p:txBody>
      </p:sp>
      <p:sp>
        <p:nvSpPr>
          <p:cNvPr id="32" name="矩形 34">
            <a:extLst>
              <a:ext uri="{FF2B5EF4-FFF2-40B4-BE49-F238E27FC236}">
                <a16:creationId xmlns:a16="http://schemas.microsoft.com/office/drawing/2014/main" id="{6A25E545-C7A7-DF5A-A0A1-EAFB86FDD718}"/>
              </a:ext>
            </a:extLst>
          </p:cNvPr>
          <p:cNvSpPr/>
          <p:nvPr/>
        </p:nvSpPr>
        <p:spPr>
          <a:xfrm>
            <a:off x="6030737" y="5191461"/>
            <a:ext cx="5442892" cy="669414"/>
          </a:xfrm>
          <a:prstGeom prst="rect">
            <a:avLst/>
          </a:prstGeom>
          <a:ln>
            <a:solidFill>
              <a:schemeClr val="accent1"/>
            </a:solidFill>
            <a:prstDash val="sysDot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«Большая перемена»</a:t>
            </a:r>
          </a:p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«Подготовка к инженерным олимпиадам»</a:t>
            </a:r>
          </a:p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«Клуб </a:t>
            </a:r>
            <a:r>
              <a:rPr lang="en-US" altLang="zh-CN" sz="1600" b="1" dirty="0">
                <a:solidFill>
                  <a:srgbClr val="002060"/>
                </a:solidFill>
                <a:ea typeface="微软雅黑" pitchFamily="34" charset="-122"/>
              </a:rPr>
              <a:t>CASE-IN</a:t>
            </a: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»</a:t>
            </a:r>
            <a:endParaRPr lang="en-US" altLang="zh-CN" sz="1600" b="1" dirty="0">
              <a:solidFill>
                <a:srgbClr val="002060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508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/>
      <p:bldP spid="31" grpId="0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C53CF-D277-3560-F14B-ED17F9CBD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41175E-BA94-160C-41B0-3A973434E8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10-11 класс. Проектная деятельность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197F60FB-5217-1356-0121-282DDFBD1D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640375"/>
              </p:ext>
            </p:extLst>
          </p:nvPr>
        </p:nvGraphicFramePr>
        <p:xfrm>
          <a:off x="450574" y="859511"/>
          <a:ext cx="6562235" cy="3995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2">
            <a:extLst>
              <a:ext uri="{FF2B5EF4-FFF2-40B4-BE49-F238E27FC236}">
                <a16:creationId xmlns:a16="http://schemas.microsoft.com/office/drawing/2014/main" id="{898F170E-F290-D982-28FC-57D19D9B3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822" y="929528"/>
            <a:ext cx="4241604" cy="2380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8AB714-55EB-361E-2B7D-AD80F6CC30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9822" y="1349311"/>
            <a:ext cx="3101609" cy="4397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BC6F83A-3856-0802-CE8D-7D9EA3AE15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9695" y="1349311"/>
            <a:ext cx="3094022" cy="4397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490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C30675-BEC9-F3E3-DAA5-4BF276B2C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Кейс-технологии на занятиях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E89227-73E3-B9E5-9554-32408597B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95" y="2760245"/>
            <a:ext cx="4961428" cy="31105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24AA02D-8D09-56D5-ED34-A9851C9335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676" b="48864"/>
          <a:stretch/>
        </p:blipFill>
        <p:spPr>
          <a:xfrm>
            <a:off x="5370023" y="2786389"/>
            <a:ext cx="3077037" cy="1831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E668D9D-B69F-D7CA-CC0E-231AE355F9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120"/>
          <a:stretch/>
        </p:blipFill>
        <p:spPr>
          <a:xfrm>
            <a:off x="8176839" y="3773978"/>
            <a:ext cx="3606566" cy="2094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0887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7CB08C-D754-EC70-4A8A-93A4E40A3F78}"/>
              </a:ext>
            </a:extLst>
          </p:cNvPr>
          <p:cNvSpPr txBox="1"/>
          <p:nvPr/>
        </p:nvSpPr>
        <p:spPr>
          <a:xfrm>
            <a:off x="1711006" y="202693"/>
            <a:ext cx="8736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Результативность</a:t>
            </a:r>
          </a:p>
        </p:txBody>
      </p:sp>
      <p:sp>
        <p:nvSpPr>
          <p:cNvPr id="4" name="Freeform: Shape 77">
            <a:extLst>
              <a:ext uri="{FF2B5EF4-FFF2-40B4-BE49-F238E27FC236}">
                <a16:creationId xmlns:a16="http://schemas.microsoft.com/office/drawing/2014/main" id="{DCC9AED8-078D-5B01-7D87-5783DBF6926A}"/>
              </a:ext>
            </a:extLst>
          </p:cNvPr>
          <p:cNvSpPr>
            <a:spLocks/>
          </p:cNvSpPr>
          <p:nvPr/>
        </p:nvSpPr>
        <p:spPr bwMode="auto">
          <a:xfrm>
            <a:off x="4203069" y="4368473"/>
            <a:ext cx="2505678" cy="919733"/>
          </a:xfrm>
          <a:custGeom>
            <a:avLst/>
            <a:gdLst>
              <a:gd name="connsiteX0" fmla="*/ 1000634 w 2505678"/>
              <a:gd name="connsiteY0" fmla="*/ 0 h 919733"/>
              <a:gd name="connsiteX1" fmla="*/ 1000634 w 2505678"/>
              <a:gd name="connsiteY1" fmla="*/ 491 h 919733"/>
              <a:gd name="connsiteX2" fmla="*/ 2251880 w 2505678"/>
              <a:gd name="connsiteY2" fmla="*/ 371838 h 919733"/>
              <a:gd name="connsiteX3" fmla="*/ 2505678 w 2505678"/>
              <a:gd name="connsiteY3" fmla="*/ 296752 h 919733"/>
              <a:gd name="connsiteX4" fmla="*/ 2505678 w 2505678"/>
              <a:gd name="connsiteY4" fmla="*/ 548303 h 919733"/>
              <a:gd name="connsiteX5" fmla="*/ 1251857 w 2505678"/>
              <a:gd name="connsiteY5" fmla="*/ 919733 h 919733"/>
              <a:gd name="connsiteX6" fmla="*/ 1251857 w 2505678"/>
              <a:gd name="connsiteY6" fmla="*/ 919733 h 919733"/>
              <a:gd name="connsiteX7" fmla="*/ 1251857 w 2505678"/>
              <a:gd name="connsiteY7" fmla="*/ 919733 h 919733"/>
              <a:gd name="connsiteX8" fmla="*/ 1251856 w 2505678"/>
              <a:gd name="connsiteY8" fmla="*/ 919733 h 919733"/>
              <a:gd name="connsiteX9" fmla="*/ 1251856 w 2505678"/>
              <a:gd name="connsiteY9" fmla="*/ 919733 h 919733"/>
              <a:gd name="connsiteX10" fmla="*/ 0 w 2505678"/>
              <a:gd name="connsiteY10" fmla="*/ 548303 h 919733"/>
              <a:gd name="connsiteX11" fmla="*/ 0 w 2505678"/>
              <a:gd name="connsiteY11" fmla="*/ 297243 h 919733"/>
              <a:gd name="connsiteX12" fmla="*/ 0 w 2505678"/>
              <a:gd name="connsiteY12" fmla="*/ 296752 h 919733"/>
              <a:gd name="connsiteX13" fmla="*/ 827 w 2505678"/>
              <a:gd name="connsiteY13" fmla="*/ 296997 h 91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05678" h="919733">
                <a:moveTo>
                  <a:pt x="1000634" y="0"/>
                </a:moveTo>
                <a:lnTo>
                  <a:pt x="1000634" y="491"/>
                </a:lnTo>
                <a:lnTo>
                  <a:pt x="2251880" y="371838"/>
                </a:lnTo>
                <a:lnTo>
                  <a:pt x="2505678" y="296752"/>
                </a:lnTo>
                <a:lnTo>
                  <a:pt x="2505678" y="548303"/>
                </a:lnTo>
                <a:lnTo>
                  <a:pt x="1251857" y="919733"/>
                </a:lnTo>
                <a:lnTo>
                  <a:pt x="1251857" y="919733"/>
                </a:lnTo>
                <a:lnTo>
                  <a:pt x="1251857" y="919733"/>
                </a:lnTo>
                <a:lnTo>
                  <a:pt x="1251856" y="919733"/>
                </a:lnTo>
                <a:lnTo>
                  <a:pt x="1251856" y="919733"/>
                </a:lnTo>
                <a:lnTo>
                  <a:pt x="0" y="548303"/>
                </a:lnTo>
                <a:lnTo>
                  <a:pt x="0" y="297243"/>
                </a:lnTo>
                <a:lnTo>
                  <a:pt x="0" y="296752"/>
                </a:lnTo>
                <a:lnTo>
                  <a:pt x="827" y="296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5" name="Group 22">
            <a:extLst>
              <a:ext uri="{FF2B5EF4-FFF2-40B4-BE49-F238E27FC236}">
                <a16:creationId xmlns:a16="http://schemas.microsoft.com/office/drawing/2014/main" id="{880CB001-5D55-D131-63A7-9B09BD25982A}"/>
              </a:ext>
            </a:extLst>
          </p:cNvPr>
          <p:cNvGrpSpPr/>
          <p:nvPr/>
        </p:nvGrpSpPr>
        <p:grpSpPr>
          <a:xfrm>
            <a:off x="4203069" y="4368473"/>
            <a:ext cx="2505678" cy="919733"/>
            <a:chOff x="4955180" y="5063715"/>
            <a:chExt cx="2505678" cy="919733"/>
          </a:xfrm>
        </p:grpSpPr>
        <p:sp>
          <p:nvSpPr>
            <p:cNvPr id="6" name="Freeform 137">
              <a:extLst>
                <a:ext uri="{FF2B5EF4-FFF2-40B4-BE49-F238E27FC236}">
                  <a16:creationId xmlns:a16="http://schemas.microsoft.com/office/drawing/2014/main" id="{A9B702B6-7594-784A-A4C4-2D5F2D999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80" y="5063715"/>
              <a:ext cx="2252163" cy="668181"/>
            </a:xfrm>
            <a:custGeom>
              <a:avLst/>
              <a:gdLst>
                <a:gd name="T0" fmla="*/ 2038 w 4587"/>
                <a:gd name="T1" fmla="*/ 0 h 1360"/>
                <a:gd name="T2" fmla="*/ 2038 w 4587"/>
                <a:gd name="T3" fmla="*/ 1 h 1360"/>
                <a:gd name="T4" fmla="*/ 4587 w 4587"/>
                <a:gd name="T5" fmla="*/ 757 h 1360"/>
                <a:gd name="T6" fmla="*/ 2550 w 4587"/>
                <a:gd name="T7" fmla="*/ 1360 h 1360"/>
                <a:gd name="T8" fmla="*/ 0 w 4587"/>
                <a:gd name="T9" fmla="*/ 605 h 1360"/>
                <a:gd name="T10" fmla="*/ 2038 w 4587"/>
                <a:gd name="T11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87" h="1360">
                  <a:moveTo>
                    <a:pt x="2038" y="0"/>
                  </a:moveTo>
                  <a:lnTo>
                    <a:pt x="2038" y="1"/>
                  </a:lnTo>
                  <a:lnTo>
                    <a:pt x="4587" y="757"/>
                  </a:lnTo>
                  <a:lnTo>
                    <a:pt x="2550" y="1360"/>
                  </a:lnTo>
                  <a:lnTo>
                    <a:pt x="0" y="605"/>
                  </a:lnTo>
                  <a:lnTo>
                    <a:pt x="20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150">
              <a:extLst>
                <a:ext uri="{FF2B5EF4-FFF2-40B4-BE49-F238E27FC236}">
                  <a16:creationId xmlns:a16="http://schemas.microsoft.com/office/drawing/2014/main" id="{BC8A1D46-BAF0-30DE-F148-B9A53C03E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80" y="5360467"/>
              <a:ext cx="1251857" cy="622981"/>
            </a:xfrm>
            <a:custGeom>
              <a:avLst/>
              <a:gdLst>
                <a:gd name="T0" fmla="*/ 0 w 2550"/>
                <a:gd name="T1" fmla="*/ 0 h 1268"/>
                <a:gd name="T2" fmla="*/ 2550 w 2550"/>
                <a:gd name="T3" fmla="*/ 755 h 1268"/>
                <a:gd name="T4" fmla="*/ 2550 w 2550"/>
                <a:gd name="T5" fmla="*/ 1268 h 1268"/>
                <a:gd name="T6" fmla="*/ 0 w 2550"/>
                <a:gd name="T7" fmla="*/ 512 h 1268"/>
                <a:gd name="T8" fmla="*/ 0 w 2550"/>
                <a:gd name="T9" fmla="*/ 0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0" h="1268">
                  <a:moveTo>
                    <a:pt x="0" y="0"/>
                  </a:moveTo>
                  <a:lnTo>
                    <a:pt x="2550" y="755"/>
                  </a:lnTo>
                  <a:lnTo>
                    <a:pt x="2550" y="1268"/>
                  </a:lnTo>
                  <a:lnTo>
                    <a:pt x="0" y="5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51">
              <a:extLst>
                <a:ext uri="{FF2B5EF4-FFF2-40B4-BE49-F238E27FC236}">
                  <a16:creationId xmlns:a16="http://schemas.microsoft.com/office/drawing/2014/main" id="{17ED753E-B3DE-5971-0A9F-2E17C1FEE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036" y="5360467"/>
              <a:ext cx="1253822" cy="622981"/>
            </a:xfrm>
            <a:custGeom>
              <a:avLst/>
              <a:gdLst>
                <a:gd name="T0" fmla="*/ 0 w 2550"/>
                <a:gd name="T1" fmla="*/ 755 h 1268"/>
                <a:gd name="T2" fmla="*/ 2550 w 2550"/>
                <a:gd name="T3" fmla="*/ 0 h 1268"/>
                <a:gd name="T4" fmla="*/ 2550 w 2550"/>
                <a:gd name="T5" fmla="*/ 512 h 1268"/>
                <a:gd name="T6" fmla="*/ 0 w 2550"/>
                <a:gd name="T7" fmla="*/ 1268 h 1268"/>
                <a:gd name="T8" fmla="*/ 0 w 2550"/>
                <a:gd name="T9" fmla="*/ 755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0" h="1268">
                  <a:moveTo>
                    <a:pt x="0" y="755"/>
                  </a:moveTo>
                  <a:lnTo>
                    <a:pt x="2550" y="0"/>
                  </a:lnTo>
                  <a:lnTo>
                    <a:pt x="2550" y="512"/>
                  </a:lnTo>
                  <a:lnTo>
                    <a:pt x="0" y="1268"/>
                  </a:lnTo>
                  <a:lnTo>
                    <a:pt x="0" y="755"/>
                  </a:lnTo>
                  <a:close/>
                </a:path>
              </a:pathLst>
            </a:custGeom>
            <a:solidFill>
              <a:srgbClr val="2D7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Freeform: Shape 83">
            <a:extLst>
              <a:ext uri="{FF2B5EF4-FFF2-40B4-BE49-F238E27FC236}">
                <a16:creationId xmlns:a16="http://schemas.microsoft.com/office/drawing/2014/main" id="{067CC947-9818-DE40-4119-90923C93A488}"/>
              </a:ext>
            </a:extLst>
          </p:cNvPr>
          <p:cNvSpPr>
            <a:spLocks/>
          </p:cNvSpPr>
          <p:nvPr/>
        </p:nvSpPr>
        <p:spPr bwMode="auto">
          <a:xfrm>
            <a:off x="3202762" y="4916775"/>
            <a:ext cx="2503715" cy="919732"/>
          </a:xfrm>
          <a:custGeom>
            <a:avLst/>
            <a:gdLst>
              <a:gd name="connsiteX0" fmla="*/ 1001343 w 2503715"/>
              <a:gd name="connsiteY0" fmla="*/ 0 h 919732"/>
              <a:gd name="connsiteX1" fmla="*/ 2252163 w 2503715"/>
              <a:gd name="connsiteY1" fmla="*/ 370939 h 919732"/>
              <a:gd name="connsiteX2" fmla="*/ 2055686 w 2503715"/>
              <a:gd name="connsiteY2" fmla="*/ 429319 h 919732"/>
              <a:gd name="connsiteX3" fmla="*/ 2056270 w 2503715"/>
              <a:gd name="connsiteY3" fmla="*/ 429510 h 919732"/>
              <a:gd name="connsiteX4" fmla="*/ 2503715 w 2503715"/>
              <a:gd name="connsiteY4" fmla="*/ 296751 h 919732"/>
              <a:gd name="connsiteX5" fmla="*/ 2503715 w 2503715"/>
              <a:gd name="connsiteY5" fmla="*/ 548302 h 919732"/>
              <a:gd name="connsiteX6" fmla="*/ 1251858 w 2503715"/>
              <a:gd name="connsiteY6" fmla="*/ 919732 h 919732"/>
              <a:gd name="connsiteX7" fmla="*/ 1251858 w 2503715"/>
              <a:gd name="connsiteY7" fmla="*/ 796763 h 919732"/>
              <a:gd name="connsiteX8" fmla="*/ 1251857 w 2503715"/>
              <a:gd name="connsiteY8" fmla="*/ 796763 h 919732"/>
              <a:gd name="connsiteX9" fmla="*/ 1251857 w 2503715"/>
              <a:gd name="connsiteY9" fmla="*/ 919732 h 919732"/>
              <a:gd name="connsiteX10" fmla="*/ 0 w 2503715"/>
              <a:gd name="connsiteY10" fmla="*/ 548302 h 919732"/>
              <a:gd name="connsiteX11" fmla="*/ 0 w 2503715"/>
              <a:gd name="connsiteY11" fmla="*/ 296751 h 919732"/>
              <a:gd name="connsiteX0" fmla="*/ 1001343 w 2503715"/>
              <a:gd name="connsiteY0" fmla="*/ 0 h 919732"/>
              <a:gd name="connsiteX1" fmla="*/ 2252163 w 2503715"/>
              <a:gd name="connsiteY1" fmla="*/ 370939 h 919732"/>
              <a:gd name="connsiteX2" fmla="*/ 2055686 w 2503715"/>
              <a:gd name="connsiteY2" fmla="*/ 429319 h 919732"/>
              <a:gd name="connsiteX3" fmla="*/ 2503715 w 2503715"/>
              <a:gd name="connsiteY3" fmla="*/ 296751 h 919732"/>
              <a:gd name="connsiteX4" fmla="*/ 2503715 w 2503715"/>
              <a:gd name="connsiteY4" fmla="*/ 548302 h 919732"/>
              <a:gd name="connsiteX5" fmla="*/ 1251858 w 2503715"/>
              <a:gd name="connsiteY5" fmla="*/ 919732 h 919732"/>
              <a:gd name="connsiteX6" fmla="*/ 1251858 w 2503715"/>
              <a:gd name="connsiteY6" fmla="*/ 796763 h 919732"/>
              <a:gd name="connsiteX7" fmla="*/ 1251857 w 2503715"/>
              <a:gd name="connsiteY7" fmla="*/ 796763 h 919732"/>
              <a:gd name="connsiteX8" fmla="*/ 1251857 w 2503715"/>
              <a:gd name="connsiteY8" fmla="*/ 919732 h 919732"/>
              <a:gd name="connsiteX9" fmla="*/ 0 w 2503715"/>
              <a:gd name="connsiteY9" fmla="*/ 548302 h 919732"/>
              <a:gd name="connsiteX10" fmla="*/ 0 w 2503715"/>
              <a:gd name="connsiteY10" fmla="*/ 296751 h 919732"/>
              <a:gd name="connsiteX11" fmla="*/ 1001343 w 2503715"/>
              <a:gd name="connsiteY11" fmla="*/ 0 h 919732"/>
              <a:gd name="connsiteX0" fmla="*/ 1001343 w 2503715"/>
              <a:gd name="connsiteY0" fmla="*/ 0 h 919732"/>
              <a:gd name="connsiteX1" fmla="*/ 2252163 w 2503715"/>
              <a:gd name="connsiteY1" fmla="*/ 370939 h 919732"/>
              <a:gd name="connsiteX2" fmla="*/ 2503715 w 2503715"/>
              <a:gd name="connsiteY2" fmla="*/ 296751 h 919732"/>
              <a:gd name="connsiteX3" fmla="*/ 2503715 w 2503715"/>
              <a:gd name="connsiteY3" fmla="*/ 548302 h 919732"/>
              <a:gd name="connsiteX4" fmla="*/ 1251858 w 2503715"/>
              <a:gd name="connsiteY4" fmla="*/ 919732 h 919732"/>
              <a:gd name="connsiteX5" fmla="*/ 1251858 w 2503715"/>
              <a:gd name="connsiteY5" fmla="*/ 796763 h 919732"/>
              <a:gd name="connsiteX6" fmla="*/ 1251857 w 2503715"/>
              <a:gd name="connsiteY6" fmla="*/ 796763 h 919732"/>
              <a:gd name="connsiteX7" fmla="*/ 1251857 w 2503715"/>
              <a:gd name="connsiteY7" fmla="*/ 919732 h 919732"/>
              <a:gd name="connsiteX8" fmla="*/ 0 w 2503715"/>
              <a:gd name="connsiteY8" fmla="*/ 548302 h 919732"/>
              <a:gd name="connsiteX9" fmla="*/ 0 w 2503715"/>
              <a:gd name="connsiteY9" fmla="*/ 296751 h 919732"/>
              <a:gd name="connsiteX10" fmla="*/ 1001343 w 2503715"/>
              <a:gd name="connsiteY10" fmla="*/ 0 h 919732"/>
              <a:gd name="connsiteX0" fmla="*/ 1001343 w 2503715"/>
              <a:gd name="connsiteY0" fmla="*/ 0 h 919732"/>
              <a:gd name="connsiteX1" fmla="*/ 2252163 w 2503715"/>
              <a:gd name="connsiteY1" fmla="*/ 370939 h 919732"/>
              <a:gd name="connsiteX2" fmla="*/ 2503715 w 2503715"/>
              <a:gd name="connsiteY2" fmla="*/ 296751 h 919732"/>
              <a:gd name="connsiteX3" fmla="*/ 2503715 w 2503715"/>
              <a:gd name="connsiteY3" fmla="*/ 548302 h 919732"/>
              <a:gd name="connsiteX4" fmla="*/ 1251858 w 2503715"/>
              <a:gd name="connsiteY4" fmla="*/ 919732 h 919732"/>
              <a:gd name="connsiteX5" fmla="*/ 1251858 w 2503715"/>
              <a:gd name="connsiteY5" fmla="*/ 796763 h 919732"/>
              <a:gd name="connsiteX6" fmla="*/ 1251857 w 2503715"/>
              <a:gd name="connsiteY6" fmla="*/ 919732 h 919732"/>
              <a:gd name="connsiteX7" fmla="*/ 0 w 2503715"/>
              <a:gd name="connsiteY7" fmla="*/ 548302 h 919732"/>
              <a:gd name="connsiteX8" fmla="*/ 0 w 2503715"/>
              <a:gd name="connsiteY8" fmla="*/ 296751 h 919732"/>
              <a:gd name="connsiteX9" fmla="*/ 1001343 w 2503715"/>
              <a:gd name="connsiteY9" fmla="*/ 0 h 919732"/>
              <a:gd name="connsiteX0" fmla="*/ 1001343 w 2503715"/>
              <a:gd name="connsiteY0" fmla="*/ 0 h 919732"/>
              <a:gd name="connsiteX1" fmla="*/ 2252163 w 2503715"/>
              <a:gd name="connsiteY1" fmla="*/ 370939 h 919732"/>
              <a:gd name="connsiteX2" fmla="*/ 2503715 w 2503715"/>
              <a:gd name="connsiteY2" fmla="*/ 296751 h 919732"/>
              <a:gd name="connsiteX3" fmla="*/ 2503715 w 2503715"/>
              <a:gd name="connsiteY3" fmla="*/ 548302 h 919732"/>
              <a:gd name="connsiteX4" fmla="*/ 1251858 w 2503715"/>
              <a:gd name="connsiteY4" fmla="*/ 919732 h 919732"/>
              <a:gd name="connsiteX5" fmla="*/ 1251857 w 2503715"/>
              <a:gd name="connsiteY5" fmla="*/ 919732 h 919732"/>
              <a:gd name="connsiteX6" fmla="*/ 0 w 2503715"/>
              <a:gd name="connsiteY6" fmla="*/ 548302 h 919732"/>
              <a:gd name="connsiteX7" fmla="*/ 0 w 2503715"/>
              <a:gd name="connsiteY7" fmla="*/ 296751 h 919732"/>
              <a:gd name="connsiteX8" fmla="*/ 1001343 w 2503715"/>
              <a:gd name="connsiteY8" fmla="*/ 0 h 91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03715" h="919732">
                <a:moveTo>
                  <a:pt x="1001343" y="0"/>
                </a:moveTo>
                <a:lnTo>
                  <a:pt x="2252163" y="370939"/>
                </a:lnTo>
                <a:lnTo>
                  <a:pt x="2503715" y="296751"/>
                </a:lnTo>
                <a:lnTo>
                  <a:pt x="2503715" y="548302"/>
                </a:lnTo>
                <a:lnTo>
                  <a:pt x="1251858" y="919732"/>
                </a:lnTo>
                <a:lnTo>
                  <a:pt x="1251857" y="919732"/>
                </a:lnTo>
                <a:lnTo>
                  <a:pt x="0" y="548302"/>
                </a:lnTo>
                <a:lnTo>
                  <a:pt x="0" y="296751"/>
                </a:lnTo>
                <a:lnTo>
                  <a:pt x="1001343" y="0"/>
                </a:lnTo>
                <a:close/>
              </a:path>
            </a:pathLst>
          </a:custGeom>
          <a:solidFill>
            <a:srgbClr val="2F3F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0" name="Group 27">
            <a:extLst>
              <a:ext uri="{FF2B5EF4-FFF2-40B4-BE49-F238E27FC236}">
                <a16:creationId xmlns:a16="http://schemas.microsoft.com/office/drawing/2014/main" id="{E9B1E2DD-7269-021F-9745-A5C6042F7570}"/>
              </a:ext>
            </a:extLst>
          </p:cNvPr>
          <p:cNvGrpSpPr/>
          <p:nvPr/>
        </p:nvGrpSpPr>
        <p:grpSpPr>
          <a:xfrm>
            <a:off x="3202762" y="4916775"/>
            <a:ext cx="2503715" cy="919732"/>
            <a:chOff x="3954873" y="5612017"/>
            <a:chExt cx="2503715" cy="919732"/>
          </a:xfrm>
          <a:solidFill>
            <a:schemeClr val="bg2">
              <a:lumMod val="75000"/>
            </a:schemeClr>
          </a:solidFill>
        </p:grpSpPr>
        <p:sp>
          <p:nvSpPr>
            <p:cNvPr id="11" name="Freeform 134">
              <a:extLst>
                <a:ext uri="{FF2B5EF4-FFF2-40B4-BE49-F238E27FC236}">
                  <a16:creationId xmlns:a16="http://schemas.microsoft.com/office/drawing/2014/main" id="{237E5B6A-1491-10B0-9FE9-2EBA57646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6731" y="5908768"/>
              <a:ext cx="1251857" cy="622981"/>
            </a:xfrm>
            <a:custGeom>
              <a:avLst/>
              <a:gdLst>
                <a:gd name="T0" fmla="*/ 0 w 2549"/>
                <a:gd name="T1" fmla="*/ 756 h 1268"/>
                <a:gd name="T2" fmla="*/ 2549 w 2549"/>
                <a:gd name="T3" fmla="*/ 0 h 1268"/>
                <a:gd name="T4" fmla="*/ 2549 w 2549"/>
                <a:gd name="T5" fmla="*/ 512 h 1268"/>
                <a:gd name="T6" fmla="*/ 0 w 2549"/>
                <a:gd name="T7" fmla="*/ 1268 h 1268"/>
                <a:gd name="T8" fmla="*/ 0 w 2549"/>
                <a:gd name="T9" fmla="*/ 75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9" h="1268">
                  <a:moveTo>
                    <a:pt x="0" y="756"/>
                  </a:moveTo>
                  <a:lnTo>
                    <a:pt x="2549" y="0"/>
                  </a:lnTo>
                  <a:lnTo>
                    <a:pt x="2549" y="512"/>
                  </a:lnTo>
                  <a:lnTo>
                    <a:pt x="0" y="1268"/>
                  </a:lnTo>
                  <a:lnTo>
                    <a:pt x="0" y="7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35">
              <a:extLst>
                <a:ext uri="{FF2B5EF4-FFF2-40B4-BE49-F238E27FC236}">
                  <a16:creationId xmlns:a16="http://schemas.microsoft.com/office/drawing/2014/main" id="{39655BB5-22A8-DB05-056B-B56707DA5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873" y="5908768"/>
              <a:ext cx="1251857" cy="622981"/>
            </a:xfrm>
            <a:custGeom>
              <a:avLst/>
              <a:gdLst>
                <a:gd name="T0" fmla="*/ 2549 w 2549"/>
                <a:gd name="T1" fmla="*/ 756 h 1268"/>
                <a:gd name="T2" fmla="*/ 2549 w 2549"/>
                <a:gd name="T3" fmla="*/ 1268 h 1268"/>
                <a:gd name="T4" fmla="*/ 0 w 2549"/>
                <a:gd name="T5" fmla="*/ 512 h 1268"/>
                <a:gd name="T6" fmla="*/ 0 w 2549"/>
                <a:gd name="T7" fmla="*/ 0 h 1268"/>
                <a:gd name="T8" fmla="*/ 2549 w 2549"/>
                <a:gd name="T9" fmla="*/ 75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9" h="1268">
                  <a:moveTo>
                    <a:pt x="2549" y="756"/>
                  </a:moveTo>
                  <a:lnTo>
                    <a:pt x="2549" y="1268"/>
                  </a:lnTo>
                  <a:lnTo>
                    <a:pt x="0" y="512"/>
                  </a:lnTo>
                  <a:lnTo>
                    <a:pt x="0" y="0"/>
                  </a:lnTo>
                  <a:lnTo>
                    <a:pt x="2549" y="7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47">
              <a:extLst>
                <a:ext uri="{FF2B5EF4-FFF2-40B4-BE49-F238E27FC236}">
                  <a16:creationId xmlns:a16="http://schemas.microsoft.com/office/drawing/2014/main" id="{301FD26F-61C0-37AA-A3EC-C65BBD7B8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873" y="5612017"/>
              <a:ext cx="2252163" cy="668181"/>
            </a:xfrm>
            <a:custGeom>
              <a:avLst/>
              <a:gdLst>
                <a:gd name="T0" fmla="*/ 2039 w 4586"/>
                <a:gd name="T1" fmla="*/ 0 h 1360"/>
                <a:gd name="T2" fmla="*/ 4586 w 4586"/>
                <a:gd name="T3" fmla="*/ 755 h 1360"/>
                <a:gd name="T4" fmla="*/ 2549 w 4586"/>
                <a:gd name="T5" fmla="*/ 1360 h 1360"/>
                <a:gd name="T6" fmla="*/ 0 w 4586"/>
                <a:gd name="T7" fmla="*/ 604 h 1360"/>
                <a:gd name="T8" fmla="*/ 2039 w 4586"/>
                <a:gd name="T9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6" h="1360">
                  <a:moveTo>
                    <a:pt x="2039" y="0"/>
                  </a:moveTo>
                  <a:lnTo>
                    <a:pt x="4586" y="755"/>
                  </a:lnTo>
                  <a:lnTo>
                    <a:pt x="2549" y="1360"/>
                  </a:lnTo>
                  <a:lnTo>
                    <a:pt x="0" y="604"/>
                  </a:lnTo>
                  <a:lnTo>
                    <a:pt x="20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" name="Group 31">
            <a:extLst>
              <a:ext uri="{FF2B5EF4-FFF2-40B4-BE49-F238E27FC236}">
                <a16:creationId xmlns:a16="http://schemas.microsoft.com/office/drawing/2014/main" id="{395A6049-4E40-DEDC-A722-BAFE33BF6E1F}"/>
              </a:ext>
            </a:extLst>
          </p:cNvPr>
          <p:cNvGrpSpPr/>
          <p:nvPr/>
        </p:nvGrpSpPr>
        <p:grpSpPr>
          <a:xfrm>
            <a:off x="124039" y="3972781"/>
            <a:ext cx="3896863" cy="1148694"/>
            <a:chOff x="34146" y="4160178"/>
            <a:chExt cx="2635548" cy="1148694"/>
          </a:xfrm>
        </p:grpSpPr>
        <p:grpSp>
          <p:nvGrpSpPr>
            <p:cNvPr id="15" name="Group 32">
              <a:extLst>
                <a:ext uri="{FF2B5EF4-FFF2-40B4-BE49-F238E27FC236}">
                  <a16:creationId xmlns:a16="http://schemas.microsoft.com/office/drawing/2014/main" id="{B68B1EF1-CBDA-17C3-1334-95357F7A09DB}"/>
                </a:ext>
              </a:extLst>
            </p:cNvPr>
            <p:cNvGrpSpPr/>
            <p:nvPr/>
          </p:nvGrpSpPr>
          <p:grpSpPr>
            <a:xfrm>
              <a:off x="34146" y="4160178"/>
              <a:ext cx="2635548" cy="1148694"/>
              <a:chOff x="349849" y="3556815"/>
              <a:chExt cx="2692153" cy="1148694"/>
            </a:xfrm>
          </p:grpSpPr>
          <p:sp>
            <p:nvSpPr>
              <p:cNvPr id="17" name="Rectangle 34">
                <a:extLst>
                  <a:ext uri="{FF2B5EF4-FFF2-40B4-BE49-F238E27FC236}">
                    <a16:creationId xmlns:a16="http://schemas.microsoft.com/office/drawing/2014/main" id="{9FCC5D41-E0AA-4D95-001F-55823832E592}"/>
                  </a:ext>
                </a:extLst>
              </p:cNvPr>
              <p:cNvSpPr/>
              <p:nvPr/>
            </p:nvSpPr>
            <p:spPr>
              <a:xfrm>
                <a:off x="349849" y="3556815"/>
                <a:ext cx="2640737" cy="400110"/>
              </a:xfrm>
              <a:prstGeom prst="rect">
                <a:avLst/>
              </a:prstGeom>
            </p:spPr>
            <p:txBody>
              <a:bodyPr wrap="square" anchor="b">
                <a:spAutoFit/>
              </a:bodyPr>
              <a:lstStyle/>
              <a:p>
                <a:r>
                  <a:rPr lang="ru-RU" sz="2000" b="1" cap="all" dirty="0">
                    <a:solidFill>
                      <a:schemeClr val="tx2"/>
                    </a:solidFill>
                  </a:rPr>
                  <a:t>Муниципальный уровень</a:t>
                </a:r>
                <a:endParaRPr lang="en-US" sz="2000" b="1" cap="all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8" name="Rectangle 35">
                <a:extLst>
                  <a:ext uri="{FF2B5EF4-FFF2-40B4-BE49-F238E27FC236}">
                    <a16:creationId xmlns:a16="http://schemas.microsoft.com/office/drawing/2014/main" id="{37E7A232-48BB-D23B-C9E4-E48DFB319F46}"/>
                  </a:ext>
                </a:extLst>
              </p:cNvPr>
              <p:cNvSpPr/>
              <p:nvPr/>
            </p:nvSpPr>
            <p:spPr>
              <a:xfrm>
                <a:off x="401267" y="4072322"/>
                <a:ext cx="2640735" cy="6331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lnSpc>
                    <a:spcPts val="1400"/>
                  </a:lnSpc>
                  <a:buFontTx/>
                  <a:buChar char="-"/>
                </a:pPr>
                <a:r>
                  <a:rPr lang="ru-RU" sz="1400" dirty="0">
                    <a:solidFill>
                      <a:schemeClr val="bg1">
                        <a:lumMod val="50000"/>
                      </a:schemeClr>
                    </a:solidFill>
                  </a:rPr>
                  <a:t>Научно-техническая конференция </a:t>
                </a:r>
              </a:p>
              <a:p>
                <a:pPr algn="just">
                  <a:lnSpc>
                    <a:spcPts val="1400"/>
                  </a:lnSpc>
                </a:pPr>
                <a:r>
                  <a:rPr lang="ru-RU" sz="1400" dirty="0">
                    <a:solidFill>
                      <a:schemeClr val="bg1">
                        <a:lumMod val="50000"/>
                      </a:schemeClr>
                    </a:solidFill>
                  </a:rPr>
                  <a:t>       молодых специалистов ПАО </a:t>
                </a:r>
              </a:p>
              <a:p>
                <a:pPr algn="just">
                  <a:lnSpc>
                    <a:spcPts val="1400"/>
                  </a:lnSpc>
                </a:pPr>
                <a:r>
                  <a:rPr lang="ru-RU" sz="1400" dirty="0">
                    <a:solidFill>
                      <a:schemeClr val="bg1">
                        <a:lumMod val="50000"/>
                      </a:schemeClr>
                    </a:solidFill>
                  </a:rPr>
                  <a:t>       «Славнефть-ЯНОС»</a:t>
                </a:r>
                <a:endParaRPr lang="da-DK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6" name="Oval 33">
              <a:extLst>
                <a:ext uri="{FF2B5EF4-FFF2-40B4-BE49-F238E27FC236}">
                  <a16:creationId xmlns:a16="http://schemas.microsoft.com/office/drawing/2014/main" id="{6F2640F2-9C16-19A5-8524-E65C2381618A}"/>
                </a:ext>
              </a:extLst>
            </p:cNvPr>
            <p:cNvSpPr/>
            <p:nvPr/>
          </p:nvSpPr>
          <p:spPr>
            <a:xfrm>
              <a:off x="2413309" y="4481295"/>
              <a:ext cx="159249" cy="24234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37">
            <a:extLst>
              <a:ext uri="{FF2B5EF4-FFF2-40B4-BE49-F238E27FC236}">
                <a16:creationId xmlns:a16="http://schemas.microsoft.com/office/drawing/2014/main" id="{A0E3745A-D7F4-D5D2-D454-B836A136216F}"/>
              </a:ext>
            </a:extLst>
          </p:cNvPr>
          <p:cNvGrpSpPr/>
          <p:nvPr/>
        </p:nvGrpSpPr>
        <p:grpSpPr>
          <a:xfrm>
            <a:off x="227348" y="2049575"/>
            <a:ext cx="3116918" cy="1771791"/>
            <a:chOff x="401267" y="3472327"/>
            <a:chExt cx="2640738" cy="1771791"/>
          </a:xfrm>
        </p:grpSpPr>
        <p:sp>
          <p:nvSpPr>
            <p:cNvPr id="22" name="Rectangle 39">
              <a:extLst>
                <a:ext uri="{FF2B5EF4-FFF2-40B4-BE49-F238E27FC236}">
                  <a16:creationId xmlns:a16="http://schemas.microsoft.com/office/drawing/2014/main" id="{A6ACE861-1807-96A8-A62E-23EE9F26C8E8}"/>
                </a:ext>
              </a:extLst>
            </p:cNvPr>
            <p:cNvSpPr/>
            <p:nvPr/>
          </p:nvSpPr>
          <p:spPr>
            <a:xfrm>
              <a:off x="401268" y="3472327"/>
              <a:ext cx="2640737" cy="707886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r"/>
              <a:r>
                <a:rPr lang="ru-RU" sz="2000" b="1" cap="all" dirty="0">
                  <a:solidFill>
                    <a:schemeClr val="accent1"/>
                  </a:solidFill>
                </a:rPr>
                <a:t>Региональный уровень</a:t>
              </a:r>
              <a:endParaRPr lang="en-US" sz="2000" b="1" cap="all" dirty="0">
                <a:solidFill>
                  <a:schemeClr val="accent1"/>
                </a:solidFill>
              </a:endParaRPr>
            </a:p>
          </p:txBody>
        </p:sp>
        <p:sp>
          <p:nvSpPr>
            <p:cNvPr id="23" name="Rectangle 40">
              <a:extLst>
                <a:ext uri="{FF2B5EF4-FFF2-40B4-BE49-F238E27FC236}">
                  <a16:creationId xmlns:a16="http://schemas.microsoft.com/office/drawing/2014/main" id="{4B10166C-6447-EEB5-4AB7-779D42AD872C}"/>
                </a:ext>
              </a:extLst>
            </p:cNvPr>
            <p:cNvSpPr/>
            <p:nvPr/>
          </p:nvSpPr>
          <p:spPr>
            <a:xfrm>
              <a:off x="401267" y="4072322"/>
              <a:ext cx="2640735" cy="11717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ts val="1400"/>
                </a:lnSpc>
                <a:buFontTx/>
                <a:buChar char="-"/>
              </a:pPr>
              <a:r>
                <a:rPr lang="ru-RU" sz="1400" dirty="0">
                  <a:solidFill>
                    <a:schemeClr val="bg1">
                      <a:lumMod val="50000"/>
                    </a:schemeClr>
                  </a:solidFill>
                </a:rPr>
                <a:t>Юные техники и изобретатели</a:t>
              </a:r>
            </a:p>
            <a:p>
              <a:pPr marL="285750" indent="-285750" algn="just">
                <a:lnSpc>
                  <a:spcPts val="1400"/>
                </a:lnSpc>
                <a:buFontTx/>
                <a:buChar char="-"/>
              </a:pPr>
              <a:r>
                <a:rPr lang="ru-RU" sz="1400" dirty="0">
                  <a:solidFill>
                    <a:schemeClr val="bg1">
                      <a:lumMod val="50000"/>
                    </a:schemeClr>
                  </a:solidFill>
                </a:rPr>
                <a:t>Региональная конференция по научно-техническому творчеству школьников «Лабиринты науки»</a:t>
              </a:r>
              <a:endParaRPr lang="da-DK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4" name="Freeform: Shape 65">
            <a:extLst>
              <a:ext uri="{FF2B5EF4-FFF2-40B4-BE49-F238E27FC236}">
                <a16:creationId xmlns:a16="http://schemas.microsoft.com/office/drawing/2014/main" id="{880A34CC-DF93-891D-2199-CD71B448E765}"/>
              </a:ext>
            </a:extLst>
          </p:cNvPr>
          <p:cNvSpPr>
            <a:spLocks/>
          </p:cNvSpPr>
          <p:nvPr/>
        </p:nvSpPr>
        <p:spPr bwMode="auto">
          <a:xfrm>
            <a:off x="4709696" y="1223725"/>
            <a:ext cx="2727752" cy="2657003"/>
          </a:xfrm>
          <a:custGeom>
            <a:avLst/>
            <a:gdLst>
              <a:gd name="connsiteX0" fmla="*/ 475588 w 2727752"/>
              <a:gd name="connsiteY0" fmla="*/ 2108303 h 2657003"/>
              <a:gd name="connsiteX1" fmla="*/ 475489 w 2727752"/>
              <a:gd name="connsiteY1" fmla="*/ 2108332 h 2657003"/>
              <a:gd name="connsiteX2" fmla="*/ 475489 w 2727752"/>
              <a:gd name="connsiteY2" fmla="*/ 2109041 h 2657003"/>
              <a:gd name="connsiteX3" fmla="*/ 475588 w 2727752"/>
              <a:gd name="connsiteY3" fmla="*/ 2109071 h 2657003"/>
              <a:gd name="connsiteX4" fmla="*/ 475588 w 2727752"/>
              <a:gd name="connsiteY4" fmla="*/ 2108701 h 2657003"/>
              <a:gd name="connsiteX5" fmla="*/ 474242 w 2727752"/>
              <a:gd name="connsiteY5" fmla="*/ 1071297 h 2657003"/>
              <a:gd name="connsiteX6" fmla="*/ 252448 w 2727752"/>
              <a:gd name="connsiteY6" fmla="*/ 1137341 h 2657003"/>
              <a:gd name="connsiteX7" fmla="*/ 253013 w 2727752"/>
              <a:gd name="connsiteY7" fmla="*/ 1137341 h 2657003"/>
              <a:gd name="connsiteX8" fmla="*/ 474242 w 2727752"/>
              <a:gd name="connsiteY8" fmla="*/ 1071427 h 2657003"/>
              <a:gd name="connsiteX9" fmla="*/ 846075 w 2727752"/>
              <a:gd name="connsiteY9" fmla="*/ 0 h 2657003"/>
              <a:gd name="connsiteX10" fmla="*/ 1097092 w 2727752"/>
              <a:gd name="connsiteY10" fmla="*/ 0 h 2657003"/>
              <a:gd name="connsiteX11" fmla="*/ 1098569 w 2727752"/>
              <a:gd name="connsiteY11" fmla="*/ 0 h 2657003"/>
              <a:gd name="connsiteX12" fmla="*/ 1098044 w 2727752"/>
              <a:gd name="connsiteY12" fmla="*/ 706 h 2657003"/>
              <a:gd name="connsiteX13" fmla="*/ 1949516 w 2727752"/>
              <a:gd name="connsiteY13" fmla="*/ 631677 h 2657003"/>
              <a:gd name="connsiteX14" fmla="*/ 1727807 w 2727752"/>
              <a:gd name="connsiteY14" fmla="*/ 697989 h 2657003"/>
              <a:gd name="connsiteX15" fmla="*/ 1727807 w 2727752"/>
              <a:gd name="connsiteY15" fmla="*/ 1737358 h 2657003"/>
              <a:gd name="connsiteX16" fmla="*/ 1727253 w 2727752"/>
              <a:gd name="connsiteY16" fmla="*/ 1737522 h 2657003"/>
              <a:gd name="connsiteX17" fmla="*/ 2726923 w 2727752"/>
              <a:gd name="connsiteY17" fmla="*/ 2034268 h 2657003"/>
              <a:gd name="connsiteX18" fmla="*/ 2727752 w 2727752"/>
              <a:gd name="connsiteY18" fmla="*/ 2034022 h 2657003"/>
              <a:gd name="connsiteX19" fmla="*/ 2727752 w 2727752"/>
              <a:gd name="connsiteY19" fmla="*/ 2285573 h 2657003"/>
              <a:gd name="connsiteX20" fmla="*/ 1475895 w 2727752"/>
              <a:gd name="connsiteY20" fmla="*/ 2657003 h 2657003"/>
              <a:gd name="connsiteX21" fmla="*/ 1475895 w 2727752"/>
              <a:gd name="connsiteY21" fmla="*/ 2405436 h 2657003"/>
              <a:gd name="connsiteX22" fmla="*/ 1475894 w 2727752"/>
              <a:gd name="connsiteY22" fmla="*/ 2405436 h 2657003"/>
              <a:gd name="connsiteX23" fmla="*/ 1475894 w 2727752"/>
              <a:gd name="connsiteY23" fmla="*/ 2657003 h 2657003"/>
              <a:gd name="connsiteX24" fmla="*/ 224037 w 2727752"/>
              <a:gd name="connsiteY24" fmla="*/ 2285803 h 2657003"/>
              <a:gd name="connsiteX25" fmla="*/ 224037 w 2727752"/>
              <a:gd name="connsiteY25" fmla="*/ 1137874 h 2657003"/>
              <a:gd name="connsiteX26" fmla="*/ 0 w 2727752"/>
              <a:gd name="connsiteY26" fmla="*/ 1137874 h 2657003"/>
              <a:gd name="connsiteX0" fmla="*/ 475588 w 2727752"/>
              <a:gd name="connsiteY0" fmla="*/ 2108701 h 2657003"/>
              <a:gd name="connsiteX1" fmla="*/ 475489 w 2727752"/>
              <a:gd name="connsiteY1" fmla="*/ 2108332 h 2657003"/>
              <a:gd name="connsiteX2" fmla="*/ 475489 w 2727752"/>
              <a:gd name="connsiteY2" fmla="*/ 2109041 h 2657003"/>
              <a:gd name="connsiteX3" fmla="*/ 475588 w 2727752"/>
              <a:gd name="connsiteY3" fmla="*/ 2109071 h 2657003"/>
              <a:gd name="connsiteX4" fmla="*/ 475588 w 2727752"/>
              <a:gd name="connsiteY4" fmla="*/ 2108701 h 2657003"/>
              <a:gd name="connsiteX5" fmla="*/ 474242 w 2727752"/>
              <a:gd name="connsiteY5" fmla="*/ 1071297 h 2657003"/>
              <a:gd name="connsiteX6" fmla="*/ 252448 w 2727752"/>
              <a:gd name="connsiteY6" fmla="*/ 1137341 h 2657003"/>
              <a:gd name="connsiteX7" fmla="*/ 253013 w 2727752"/>
              <a:gd name="connsiteY7" fmla="*/ 1137341 h 2657003"/>
              <a:gd name="connsiteX8" fmla="*/ 474242 w 2727752"/>
              <a:gd name="connsiteY8" fmla="*/ 1071427 h 2657003"/>
              <a:gd name="connsiteX9" fmla="*/ 474242 w 2727752"/>
              <a:gd name="connsiteY9" fmla="*/ 1071297 h 2657003"/>
              <a:gd name="connsiteX10" fmla="*/ 846075 w 2727752"/>
              <a:gd name="connsiteY10" fmla="*/ 0 h 2657003"/>
              <a:gd name="connsiteX11" fmla="*/ 1097092 w 2727752"/>
              <a:gd name="connsiteY11" fmla="*/ 0 h 2657003"/>
              <a:gd name="connsiteX12" fmla="*/ 1098569 w 2727752"/>
              <a:gd name="connsiteY12" fmla="*/ 0 h 2657003"/>
              <a:gd name="connsiteX13" fmla="*/ 1098044 w 2727752"/>
              <a:gd name="connsiteY13" fmla="*/ 706 h 2657003"/>
              <a:gd name="connsiteX14" fmla="*/ 1949516 w 2727752"/>
              <a:gd name="connsiteY14" fmla="*/ 631677 h 2657003"/>
              <a:gd name="connsiteX15" fmla="*/ 1727807 w 2727752"/>
              <a:gd name="connsiteY15" fmla="*/ 697989 h 2657003"/>
              <a:gd name="connsiteX16" fmla="*/ 1727807 w 2727752"/>
              <a:gd name="connsiteY16" fmla="*/ 1737358 h 2657003"/>
              <a:gd name="connsiteX17" fmla="*/ 1727253 w 2727752"/>
              <a:gd name="connsiteY17" fmla="*/ 1737522 h 2657003"/>
              <a:gd name="connsiteX18" fmla="*/ 2726923 w 2727752"/>
              <a:gd name="connsiteY18" fmla="*/ 2034268 h 2657003"/>
              <a:gd name="connsiteX19" fmla="*/ 2727752 w 2727752"/>
              <a:gd name="connsiteY19" fmla="*/ 2034022 h 2657003"/>
              <a:gd name="connsiteX20" fmla="*/ 2727752 w 2727752"/>
              <a:gd name="connsiteY20" fmla="*/ 2285573 h 2657003"/>
              <a:gd name="connsiteX21" fmla="*/ 1475895 w 2727752"/>
              <a:gd name="connsiteY21" fmla="*/ 2657003 h 2657003"/>
              <a:gd name="connsiteX22" fmla="*/ 1475895 w 2727752"/>
              <a:gd name="connsiteY22" fmla="*/ 2405436 h 2657003"/>
              <a:gd name="connsiteX23" fmla="*/ 1475894 w 2727752"/>
              <a:gd name="connsiteY23" fmla="*/ 2405436 h 2657003"/>
              <a:gd name="connsiteX24" fmla="*/ 1475894 w 2727752"/>
              <a:gd name="connsiteY24" fmla="*/ 2657003 h 2657003"/>
              <a:gd name="connsiteX25" fmla="*/ 224037 w 2727752"/>
              <a:gd name="connsiteY25" fmla="*/ 2285803 h 2657003"/>
              <a:gd name="connsiteX26" fmla="*/ 224037 w 2727752"/>
              <a:gd name="connsiteY26" fmla="*/ 1137874 h 2657003"/>
              <a:gd name="connsiteX27" fmla="*/ 0 w 2727752"/>
              <a:gd name="connsiteY27" fmla="*/ 1137874 h 2657003"/>
              <a:gd name="connsiteX28" fmla="*/ 846075 w 2727752"/>
              <a:gd name="connsiteY28" fmla="*/ 0 h 2657003"/>
              <a:gd name="connsiteX0" fmla="*/ 475588 w 2727752"/>
              <a:gd name="connsiteY0" fmla="*/ 2109071 h 2657003"/>
              <a:gd name="connsiteX1" fmla="*/ 475489 w 2727752"/>
              <a:gd name="connsiteY1" fmla="*/ 2108332 h 2657003"/>
              <a:gd name="connsiteX2" fmla="*/ 475489 w 2727752"/>
              <a:gd name="connsiteY2" fmla="*/ 2109041 h 2657003"/>
              <a:gd name="connsiteX3" fmla="*/ 475588 w 2727752"/>
              <a:gd name="connsiteY3" fmla="*/ 2109071 h 2657003"/>
              <a:gd name="connsiteX4" fmla="*/ 474242 w 2727752"/>
              <a:gd name="connsiteY4" fmla="*/ 1071297 h 2657003"/>
              <a:gd name="connsiteX5" fmla="*/ 252448 w 2727752"/>
              <a:gd name="connsiteY5" fmla="*/ 1137341 h 2657003"/>
              <a:gd name="connsiteX6" fmla="*/ 253013 w 2727752"/>
              <a:gd name="connsiteY6" fmla="*/ 1137341 h 2657003"/>
              <a:gd name="connsiteX7" fmla="*/ 474242 w 2727752"/>
              <a:gd name="connsiteY7" fmla="*/ 1071427 h 2657003"/>
              <a:gd name="connsiteX8" fmla="*/ 474242 w 2727752"/>
              <a:gd name="connsiteY8" fmla="*/ 1071297 h 2657003"/>
              <a:gd name="connsiteX9" fmla="*/ 846075 w 2727752"/>
              <a:gd name="connsiteY9" fmla="*/ 0 h 2657003"/>
              <a:gd name="connsiteX10" fmla="*/ 1097092 w 2727752"/>
              <a:gd name="connsiteY10" fmla="*/ 0 h 2657003"/>
              <a:gd name="connsiteX11" fmla="*/ 1098569 w 2727752"/>
              <a:gd name="connsiteY11" fmla="*/ 0 h 2657003"/>
              <a:gd name="connsiteX12" fmla="*/ 1098044 w 2727752"/>
              <a:gd name="connsiteY12" fmla="*/ 706 h 2657003"/>
              <a:gd name="connsiteX13" fmla="*/ 1949516 w 2727752"/>
              <a:gd name="connsiteY13" fmla="*/ 631677 h 2657003"/>
              <a:gd name="connsiteX14" fmla="*/ 1727807 w 2727752"/>
              <a:gd name="connsiteY14" fmla="*/ 697989 h 2657003"/>
              <a:gd name="connsiteX15" fmla="*/ 1727807 w 2727752"/>
              <a:gd name="connsiteY15" fmla="*/ 1737358 h 2657003"/>
              <a:gd name="connsiteX16" fmla="*/ 1727253 w 2727752"/>
              <a:gd name="connsiteY16" fmla="*/ 1737522 h 2657003"/>
              <a:gd name="connsiteX17" fmla="*/ 2726923 w 2727752"/>
              <a:gd name="connsiteY17" fmla="*/ 2034268 h 2657003"/>
              <a:gd name="connsiteX18" fmla="*/ 2727752 w 2727752"/>
              <a:gd name="connsiteY18" fmla="*/ 2034022 h 2657003"/>
              <a:gd name="connsiteX19" fmla="*/ 2727752 w 2727752"/>
              <a:gd name="connsiteY19" fmla="*/ 2285573 h 2657003"/>
              <a:gd name="connsiteX20" fmla="*/ 1475895 w 2727752"/>
              <a:gd name="connsiteY20" fmla="*/ 2657003 h 2657003"/>
              <a:gd name="connsiteX21" fmla="*/ 1475895 w 2727752"/>
              <a:gd name="connsiteY21" fmla="*/ 2405436 h 2657003"/>
              <a:gd name="connsiteX22" fmla="*/ 1475894 w 2727752"/>
              <a:gd name="connsiteY22" fmla="*/ 2405436 h 2657003"/>
              <a:gd name="connsiteX23" fmla="*/ 1475894 w 2727752"/>
              <a:gd name="connsiteY23" fmla="*/ 2657003 h 2657003"/>
              <a:gd name="connsiteX24" fmla="*/ 224037 w 2727752"/>
              <a:gd name="connsiteY24" fmla="*/ 2285803 h 2657003"/>
              <a:gd name="connsiteX25" fmla="*/ 224037 w 2727752"/>
              <a:gd name="connsiteY25" fmla="*/ 1137874 h 2657003"/>
              <a:gd name="connsiteX26" fmla="*/ 0 w 2727752"/>
              <a:gd name="connsiteY26" fmla="*/ 1137874 h 2657003"/>
              <a:gd name="connsiteX27" fmla="*/ 846075 w 2727752"/>
              <a:gd name="connsiteY27" fmla="*/ 0 h 2657003"/>
              <a:gd name="connsiteX0" fmla="*/ 475489 w 2727752"/>
              <a:gd name="connsiteY0" fmla="*/ 2109041 h 2657003"/>
              <a:gd name="connsiteX1" fmla="*/ 475489 w 2727752"/>
              <a:gd name="connsiteY1" fmla="*/ 2108332 h 2657003"/>
              <a:gd name="connsiteX2" fmla="*/ 475489 w 2727752"/>
              <a:gd name="connsiteY2" fmla="*/ 2109041 h 2657003"/>
              <a:gd name="connsiteX3" fmla="*/ 474242 w 2727752"/>
              <a:gd name="connsiteY3" fmla="*/ 1071297 h 2657003"/>
              <a:gd name="connsiteX4" fmla="*/ 252448 w 2727752"/>
              <a:gd name="connsiteY4" fmla="*/ 1137341 h 2657003"/>
              <a:gd name="connsiteX5" fmla="*/ 253013 w 2727752"/>
              <a:gd name="connsiteY5" fmla="*/ 1137341 h 2657003"/>
              <a:gd name="connsiteX6" fmla="*/ 474242 w 2727752"/>
              <a:gd name="connsiteY6" fmla="*/ 1071427 h 2657003"/>
              <a:gd name="connsiteX7" fmla="*/ 474242 w 2727752"/>
              <a:gd name="connsiteY7" fmla="*/ 1071297 h 2657003"/>
              <a:gd name="connsiteX8" fmla="*/ 846075 w 2727752"/>
              <a:gd name="connsiteY8" fmla="*/ 0 h 2657003"/>
              <a:gd name="connsiteX9" fmla="*/ 1097092 w 2727752"/>
              <a:gd name="connsiteY9" fmla="*/ 0 h 2657003"/>
              <a:gd name="connsiteX10" fmla="*/ 1098569 w 2727752"/>
              <a:gd name="connsiteY10" fmla="*/ 0 h 2657003"/>
              <a:gd name="connsiteX11" fmla="*/ 1098044 w 2727752"/>
              <a:gd name="connsiteY11" fmla="*/ 706 h 2657003"/>
              <a:gd name="connsiteX12" fmla="*/ 1949516 w 2727752"/>
              <a:gd name="connsiteY12" fmla="*/ 631677 h 2657003"/>
              <a:gd name="connsiteX13" fmla="*/ 1727807 w 2727752"/>
              <a:gd name="connsiteY13" fmla="*/ 697989 h 2657003"/>
              <a:gd name="connsiteX14" fmla="*/ 1727807 w 2727752"/>
              <a:gd name="connsiteY14" fmla="*/ 1737358 h 2657003"/>
              <a:gd name="connsiteX15" fmla="*/ 1727253 w 2727752"/>
              <a:gd name="connsiteY15" fmla="*/ 1737522 h 2657003"/>
              <a:gd name="connsiteX16" fmla="*/ 2726923 w 2727752"/>
              <a:gd name="connsiteY16" fmla="*/ 2034268 h 2657003"/>
              <a:gd name="connsiteX17" fmla="*/ 2727752 w 2727752"/>
              <a:gd name="connsiteY17" fmla="*/ 2034022 h 2657003"/>
              <a:gd name="connsiteX18" fmla="*/ 2727752 w 2727752"/>
              <a:gd name="connsiteY18" fmla="*/ 2285573 h 2657003"/>
              <a:gd name="connsiteX19" fmla="*/ 1475895 w 2727752"/>
              <a:gd name="connsiteY19" fmla="*/ 2657003 h 2657003"/>
              <a:gd name="connsiteX20" fmla="*/ 1475895 w 2727752"/>
              <a:gd name="connsiteY20" fmla="*/ 2405436 h 2657003"/>
              <a:gd name="connsiteX21" fmla="*/ 1475894 w 2727752"/>
              <a:gd name="connsiteY21" fmla="*/ 2405436 h 2657003"/>
              <a:gd name="connsiteX22" fmla="*/ 1475894 w 2727752"/>
              <a:gd name="connsiteY22" fmla="*/ 2657003 h 2657003"/>
              <a:gd name="connsiteX23" fmla="*/ 224037 w 2727752"/>
              <a:gd name="connsiteY23" fmla="*/ 2285803 h 2657003"/>
              <a:gd name="connsiteX24" fmla="*/ 224037 w 2727752"/>
              <a:gd name="connsiteY24" fmla="*/ 1137874 h 2657003"/>
              <a:gd name="connsiteX25" fmla="*/ 0 w 2727752"/>
              <a:gd name="connsiteY25" fmla="*/ 1137874 h 2657003"/>
              <a:gd name="connsiteX26" fmla="*/ 846075 w 2727752"/>
              <a:gd name="connsiteY26" fmla="*/ 0 h 2657003"/>
              <a:gd name="connsiteX0" fmla="*/ 474242 w 2727752"/>
              <a:gd name="connsiteY0" fmla="*/ 1071297 h 2657003"/>
              <a:gd name="connsiteX1" fmla="*/ 252448 w 2727752"/>
              <a:gd name="connsiteY1" fmla="*/ 1137341 h 2657003"/>
              <a:gd name="connsiteX2" fmla="*/ 253013 w 2727752"/>
              <a:gd name="connsiteY2" fmla="*/ 1137341 h 2657003"/>
              <a:gd name="connsiteX3" fmla="*/ 474242 w 2727752"/>
              <a:gd name="connsiteY3" fmla="*/ 1071427 h 2657003"/>
              <a:gd name="connsiteX4" fmla="*/ 474242 w 2727752"/>
              <a:gd name="connsiteY4" fmla="*/ 1071297 h 2657003"/>
              <a:gd name="connsiteX5" fmla="*/ 846075 w 2727752"/>
              <a:gd name="connsiteY5" fmla="*/ 0 h 2657003"/>
              <a:gd name="connsiteX6" fmla="*/ 1097092 w 2727752"/>
              <a:gd name="connsiteY6" fmla="*/ 0 h 2657003"/>
              <a:gd name="connsiteX7" fmla="*/ 1098569 w 2727752"/>
              <a:gd name="connsiteY7" fmla="*/ 0 h 2657003"/>
              <a:gd name="connsiteX8" fmla="*/ 1098044 w 2727752"/>
              <a:gd name="connsiteY8" fmla="*/ 706 h 2657003"/>
              <a:gd name="connsiteX9" fmla="*/ 1949516 w 2727752"/>
              <a:gd name="connsiteY9" fmla="*/ 631677 h 2657003"/>
              <a:gd name="connsiteX10" fmla="*/ 1727807 w 2727752"/>
              <a:gd name="connsiteY10" fmla="*/ 697989 h 2657003"/>
              <a:gd name="connsiteX11" fmla="*/ 1727807 w 2727752"/>
              <a:gd name="connsiteY11" fmla="*/ 1737358 h 2657003"/>
              <a:gd name="connsiteX12" fmla="*/ 1727253 w 2727752"/>
              <a:gd name="connsiteY12" fmla="*/ 1737522 h 2657003"/>
              <a:gd name="connsiteX13" fmla="*/ 2726923 w 2727752"/>
              <a:gd name="connsiteY13" fmla="*/ 2034268 h 2657003"/>
              <a:gd name="connsiteX14" fmla="*/ 2727752 w 2727752"/>
              <a:gd name="connsiteY14" fmla="*/ 2034022 h 2657003"/>
              <a:gd name="connsiteX15" fmla="*/ 2727752 w 2727752"/>
              <a:gd name="connsiteY15" fmla="*/ 2285573 h 2657003"/>
              <a:gd name="connsiteX16" fmla="*/ 1475895 w 2727752"/>
              <a:gd name="connsiteY16" fmla="*/ 2657003 h 2657003"/>
              <a:gd name="connsiteX17" fmla="*/ 1475895 w 2727752"/>
              <a:gd name="connsiteY17" fmla="*/ 2405436 h 2657003"/>
              <a:gd name="connsiteX18" fmla="*/ 1475894 w 2727752"/>
              <a:gd name="connsiteY18" fmla="*/ 2405436 h 2657003"/>
              <a:gd name="connsiteX19" fmla="*/ 1475894 w 2727752"/>
              <a:gd name="connsiteY19" fmla="*/ 2657003 h 2657003"/>
              <a:gd name="connsiteX20" fmla="*/ 224037 w 2727752"/>
              <a:gd name="connsiteY20" fmla="*/ 2285803 h 2657003"/>
              <a:gd name="connsiteX21" fmla="*/ 224037 w 2727752"/>
              <a:gd name="connsiteY21" fmla="*/ 1137874 h 2657003"/>
              <a:gd name="connsiteX22" fmla="*/ 0 w 2727752"/>
              <a:gd name="connsiteY22" fmla="*/ 1137874 h 2657003"/>
              <a:gd name="connsiteX23" fmla="*/ 846075 w 2727752"/>
              <a:gd name="connsiteY23" fmla="*/ 0 h 2657003"/>
              <a:gd name="connsiteX0" fmla="*/ 474242 w 2727752"/>
              <a:gd name="connsiteY0" fmla="*/ 1071427 h 2657003"/>
              <a:gd name="connsiteX1" fmla="*/ 252448 w 2727752"/>
              <a:gd name="connsiteY1" fmla="*/ 1137341 h 2657003"/>
              <a:gd name="connsiteX2" fmla="*/ 253013 w 2727752"/>
              <a:gd name="connsiteY2" fmla="*/ 1137341 h 2657003"/>
              <a:gd name="connsiteX3" fmla="*/ 474242 w 2727752"/>
              <a:gd name="connsiteY3" fmla="*/ 1071427 h 2657003"/>
              <a:gd name="connsiteX4" fmla="*/ 846075 w 2727752"/>
              <a:gd name="connsiteY4" fmla="*/ 0 h 2657003"/>
              <a:gd name="connsiteX5" fmla="*/ 1097092 w 2727752"/>
              <a:gd name="connsiteY5" fmla="*/ 0 h 2657003"/>
              <a:gd name="connsiteX6" fmla="*/ 1098569 w 2727752"/>
              <a:gd name="connsiteY6" fmla="*/ 0 h 2657003"/>
              <a:gd name="connsiteX7" fmla="*/ 1098044 w 2727752"/>
              <a:gd name="connsiteY7" fmla="*/ 706 h 2657003"/>
              <a:gd name="connsiteX8" fmla="*/ 1949516 w 2727752"/>
              <a:gd name="connsiteY8" fmla="*/ 631677 h 2657003"/>
              <a:gd name="connsiteX9" fmla="*/ 1727807 w 2727752"/>
              <a:gd name="connsiteY9" fmla="*/ 697989 h 2657003"/>
              <a:gd name="connsiteX10" fmla="*/ 1727807 w 2727752"/>
              <a:gd name="connsiteY10" fmla="*/ 1737358 h 2657003"/>
              <a:gd name="connsiteX11" fmla="*/ 1727253 w 2727752"/>
              <a:gd name="connsiteY11" fmla="*/ 1737522 h 2657003"/>
              <a:gd name="connsiteX12" fmla="*/ 2726923 w 2727752"/>
              <a:gd name="connsiteY12" fmla="*/ 2034268 h 2657003"/>
              <a:gd name="connsiteX13" fmla="*/ 2727752 w 2727752"/>
              <a:gd name="connsiteY13" fmla="*/ 2034022 h 2657003"/>
              <a:gd name="connsiteX14" fmla="*/ 2727752 w 2727752"/>
              <a:gd name="connsiteY14" fmla="*/ 2285573 h 2657003"/>
              <a:gd name="connsiteX15" fmla="*/ 1475895 w 2727752"/>
              <a:gd name="connsiteY15" fmla="*/ 2657003 h 2657003"/>
              <a:gd name="connsiteX16" fmla="*/ 1475895 w 2727752"/>
              <a:gd name="connsiteY16" fmla="*/ 2405436 h 2657003"/>
              <a:gd name="connsiteX17" fmla="*/ 1475894 w 2727752"/>
              <a:gd name="connsiteY17" fmla="*/ 2405436 h 2657003"/>
              <a:gd name="connsiteX18" fmla="*/ 1475894 w 2727752"/>
              <a:gd name="connsiteY18" fmla="*/ 2657003 h 2657003"/>
              <a:gd name="connsiteX19" fmla="*/ 224037 w 2727752"/>
              <a:gd name="connsiteY19" fmla="*/ 2285803 h 2657003"/>
              <a:gd name="connsiteX20" fmla="*/ 224037 w 2727752"/>
              <a:gd name="connsiteY20" fmla="*/ 1137874 h 2657003"/>
              <a:gd name="connsiteX21" fmla="*/ 0 w 2727752"/>
              <a:gd name="connsiteY21" fmla="*/ 1137874 h 2657003"/>
              <a:gd name="connsiteX22" fmla="*/ 846075 w 2727752"/>
              <a:gd name="connsiteY22" fmla="*/ 0 h 2657003"/>
              <a:gd name="connsiteX0" fmla="*/ 253013 w 2727752"/>
              <a:gd name="connsiteY0" fmla="*/ 1137341 h 2657003"/>
              <a:gd name="connsiteX1" fmla="*/ 252448 w 2727752"/>
              <a:gd name="connsiteY1" fmla="*/ 1137341 h 2657003"/>
              <a:gd name="connsiteX2" fmla="*/ 253013 w 2727752"/>
              <a:gd name="connsiteY2" fmla="*/ 1137341 h 2657003"/>
              <a:gd name="connsiteX3" fmla="*/ 846075 w 2727752"/>
              <a:gd name="connsiteY3" fmla="*/ 0 h 2657003"/>
              <a:gd name="connsiteX4" fmla="*/ 1097092 w 2727752"/>
              <a:gd name="connsiteY4" fmla="*/ 0 h 2657003"/>
              <a:gd name="connsiteX5" fmla="*/ 1098569 w 2727752"/>
              <a:gd name="connsiteY5" fmla="*/ 0 h 2657003"/>
              <a:gd name="connsiteX6" fmla="*/ 1098044 w 2727752"/>
              <a:gd name="connsiteY6" fmla="*/ 706 h 2657003"/>
              <a:gd name="connsiteX7" fmla="*/ 1949516 w 2727752"/>
              <a:gd name="connsiteY7" fmla="*/ 631677 h 2657003"/>
              <a:gd name="connsiteX8" fmla="*/ 1727807 w 2727752"/>
              <a:gd name="connsiteY8" fmla="*/ 697989 h 2657003"/>
              <a:gd name="connsiteX9" fmla="*/ 1727807 w 2727752"/>
              <a:gd name="connsiteY9" fmla="*/ 1737358 h 2657003"/>
              <a:gd name="connsiteX10" fmla="*/ 1727253 w 2727752"/>
              <a:gd name="connsiteY10" fmla="*/ 1737522 h 2657003"/>
              <a:gd name="connsiteX11" fmla="*/ 2726923 w 2727752"/>
              <a:gd name="connsiteY11" fmla="*/ 2034268 h 2657003"/>
              <a:gd name="connsiteX12" fmla="*/ 2727752 w 2727752"/>
              <a:gd name="connsiteY12" fmla="*/ 2034022 h 2657003"/>
              <a:gd name="connsiteX13" fmla="*/ 2727752 w 2727752"/>
              <a:gd name="connsiteY13" fmla="*/ 2285573 h 2657003"/>
              <a:gd name="connsiteX14" fmla="*/ 1475895 w 2727752"/>
              <a:gd name="connsiteY14" fmla="*/ 2657003 h 2657003"/>
              <a:gd name="connsiteX15" fmla="*/ 1475895 w 2727752"/>
              <a:gd name="connsiteY15" fmla="*/ 2405436 h 2657003"/>
              <a:gd name="connsiteX16" fmla="*/ 1475894 w 2727752"/>
              <a:gd name="connsiteY16" fmla="*/ 2405436 h 2657003"/>
              <a:gd name="connsiteX17" fmla="*/ 1475894 w 2727752"/>
              <a:gd name="connsiteY17" fmla="*/ 2657003 h 2657003"/>
              <a:gd name="connsiteX18" fmla="*/ 224037 w 2727752"/>
              <a:gd name="connsiteY18" fmla="*/ 2285803 h 2657003"/>
              <a:gd name="connsiteX19" fmla="*/ 224037 w 2727752"/>
              <a:gd name="connsiteY19" fmla="*/ 1137874 h 2657003"/>
              <a:gd name="connsiteX20" fmla="*/ 0 w 2727752"/>
              <a:gd name="connsiteY20" fmla="*/ 1137874 h 2657003"/>
              <a:gd name="connsiteX21" fmla="*/ 846075 w 2727752"/>
              <a:gd name="connsiteY21" fmla="*/ 0 h 2657003"/>
              <a:gd name="connsiteX0" fmla="*/ 253013 w 2727752"/>
              <a:gd name="connsiteY0" fmla="*/ 1137341 h 2657003"/>
              <a:gd name="connsiteX1" fmla="*/ 252448 w 2727752"/>
              <a:gd name="connsiteY1" fmla="*/ 1137341 h 2657003"/>
              <a:gd name="connsiteX2" fmla="*/ 253013 w 2727752"/>
              <a:gd name="connsiteY2" fmla="*/ 1137341 h 2657003"/>
              <a:gd name="connsiteX3" fmla="*/ 846075 w 2727752"/>
              <a:gd name="connsiteY3" fmla="*/ 0 h 2657003"/>
              <a:gd name="connsiteX4" fmla="*/ 1097092 w 2727752"/>
              <a:gd name="connsiteY4" fmla="*/ 0 h 2657003"/>
              <a:gd name="connsiteX5" fmla="*/ 1098569 w 2727752"/>
              <a:gd name="connsiteY5" fmla="*/ 0 h 2657003"/>
              <a:gd name="connsiteX6" fmla="*/ 1098044 w 2727752"/>
              <a:gd name="connsiteY6" fmla="*/ 706 h 2657003"/>
              <a:gd name="connsiteX7" fmla="*/ 1949516 w 2727752"/>
              <a:gd name="connsiteY7" fmla="*/ 631677 h 2657003"/>
              <a:gd name="connsiteX8" fmla="*/ 1727807 w 2727752"/>
              <a:gd name="connsiteY8" fmla="*/ 697989 h 2657003"/>
              <a:gd name="connsiteX9" fmla="*/ 1727807 w 2727752"/>
              <a:gd name="connsiteY9" fmla="*/ 1737358 h 2657003"/>
              <a:gd name="connsiteX10" fmla="*/ 1727253 w 2727752"/>
              <a:gd name="connsiteY10" fmla="*/ 1737522 h 2657003"/>
              <a:gd name="connsiteX11" fmla="*/ 2726923 w 2727752"/>
              <a:gd name="connsiteY11" fmla="*/ 2034268 h 2657003"/>
              <a:gd name="connsiteX12" fmla="*/ 2727752 w 2727752"/>
              <a:gd name="connsiteY12" fmla="*/ 2034022 h 2657003"/>
              <a:gd name="connsiteX13" fmla="*/ 2727752 w 2727752"/>
              <a:gd name="connsiteY13" fmla="*/ 2285573 h 2657003"/>
              <a:gd name="connsiteX14" fmla="*/ 1475895 w 2727752"/>
              <a:gd name="connsiteY14" fmla="*/ 2657003 h 2657003"/>
              <a:gd name="connsiteX15" fmla="*/ 1475895 w 2727752"/>
              <a:gd name="connsiteY15" fmla="*/ 2405436 h 2657003"/>
              <a:gd name="connsiteX16" fmla="*/ 1475894 w 2727752"/>
              <a:gd name="connsiteY16" fmla="*/ 2657003 h 2657003"/>
              <a:gd name="connsiteX17" fmla="*/ 224037 w 2727752"/>
              <a:gd name="connsiteY17" fmla="*/ 2285803 h 2657003"/>
              <a:gd name="connsiteX18" fmla="*/ 224037 w 2727752"/>
              <a:gd name="connsiteY18" fmla="*/ 1137874 h 2657003"/>
              <a:gd name="connsiteX19" fmla="*/ 0 w 2727752"/>
              <a:gd name="connsiteY19" fmla="*/ 1137874 h 2657003"/>
              <a:gd name="connsiteX20" fmla="*/ 846075 w 2727752"/>
              <a:gd name="connsiteY20" fmla="*/ 0 h 2657003"/>
              <a:gd name="connsiteX0" fmla="*/ 253013 w 2727752"/>
              <a:gd name="connsiteY0" fmla="*/ 1137341 h 2657003"/>
              <a:gd name="connsiteX1" fmla="*/ 252448 w 2727752"/>
              <a:gd name="connsiteY1" fmla="*/ 1137341 h 2657003"/>
              <a:gd name="connsiteX2" fmla="*/ 253013 w 2727752"/>
              <a:gd name="connsiteY2" fmla="*/ 1137341 h 2657003"/>
              <a:gd name="connsiteX3" fmla="*/ 846075 w 2727752"/>
              <a:gd name="connsiteY3" fmla="*/ 0 h 2657003"/>
              <a:gd name="connsiteX4" fmla="*/ 1097092 w 2727752"/>
              <a:gd name="connsiteY4" fmla="*/ 0 h 2657003"/>
              <a:gd name="connsiteX5" fmla="*/ 1098569 w 2727752"/>
              <a:gd name="connsiteY5" fmla="*/ 0 h 2657003"/>
              <a:gd name="connsiteX6" fmla="*/ 1098044 w 2727752"/>
              <a:gd name="connsiteY6" fmla="*/ 706 h 2657003"/>
              <a:gd name="connsiteX7" fmla="*/ 1949516 w 2727752"/>
              <a:gd name="connsiteY7" fmla="*/ 631677 h 2657003"/>
              <a:gd name="connsiteX8" fmla="*/ 1727807 w 2727752"/>
              <a:gd name="connsiteY8" fmla="*/ 697989 h 2657003"/>
              <a:gd name="connsiteX9" fmla="*/ 1727807 w 2727752"/>
              <a:gd name="connsiteY9" fmla="*/ 1737358 h 2657003"/>
              <a:gd name="connsiteX10" fmla="*/ 1727253 w 2727752"/>
              <a:gd name="connsiteY10" fmla="*/ 1737522 h 2657003"/>
              <a:gd name="connsiteX11" fmla="*/ 2726923 w 2727752"/>
              <a:gd name="connsiteY11" fmla="*/ 2034268 h 2657003"/>
              <a:gd name="connsiteX12" fmla="*/ 2727752 w 2727752"/>
              <a:gd name="connsiteY12" fmla="*/ 2034022 h 2657003"/>
              <a:gd name="connsiteX13" fmla="*/ 2727752 w 2727752"/>
              <a:gd name="connsiteY13" fmla="*/ 2285573 h 2657003"/>
              <a:gd name="connsiteX14" fmla="*/ 1475895 w 2727752"/>
              <a:gd name="connsiteY14" fmla="*/ 2657003 h 2657003"/>
              <a:gd name="connsiteX15" fmla="*/ 1475894 w 2727752"/>
              <a:gd name="connsiteY15" fmla="*/ 2657003 h 2657003"/>
              <a:gd name="connsiteX16" fmla="*/ 224037 w 2727752"/>
              <a:gd name="connsiteY16" fmla="*/ 2285803 h 2657003"/>
              <a:gd name="connsiteX17" fmla="*/ 224037 w 2727752"/>
              <a:gd name="connsiteY17" fmla="*/ 1137874 h 2657003"/>
              <a:gd name="connsiteX18" fmla="*/ 0 w 2727752"/>
              <a:gd name="connsiteY18" fmla="*/ 1137874 h 2657003"/>
              <a:gd name="connsiteX19" fmla="*/ 846075 w 2727752"/>
              <a:gd name="connsiteY19" fmla="*/ 0 h 265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27752" h="2657003">
                <a:moveTo>
                  <a:pt x="253013" y="1137341"/>
                </a:moveTo>
                <a:lnTo>
                  <a:pt x="252448" y="1137341"/>
                </a:lnTo>
                <a:lnTo>
                  <a:pt x="253013" y="1137341"/>
                </a:lnTo>
                <a:close/>
                <a:moveTo>
                  <a:pt x="846075" y="0"/>
                </a:moveTo>
                <a:lnTo>
                  <a:pt x="1097092" y="0"/>
                </a:lnTo>
                <a:lnTo>
                  <a:pt x="1098569" y="0"/>
                </a:lnTo>
                <a:lnTo>
                  <a:pt x="1098044" y="706"/>
                </a:lnTo>
                <a:lnTo>
                  <a:pt x="1949516" y="631677"/>
                </a:lnTo>
                <a:lnTo>
                  <a:pt x="1727807" y="697989"/>
                </a:lnTo>
                <a:lnTo>
                  <a:pt x="1727807" y="1737358"/>
                </a:lnTo>
                <a:lnTo>
                  <a:pt x="1727253" y="1737522"/>
                </a:lnTo>
                <a:lnTo>
                  <a:pt x="2726923" y="2034268"/>
                </a:lnTo>
                <a:lnTo>
                  <a:pt x="2727752" y="2034022"/>
                </a:lnTo>
                <a:lnTo>
                  <a:pt x="2727752" y="2285573"/>
                </a:lnTo>
                <a:lnTo>
                  <a:pt x="1475895" y="2657003"/>
                </a:lnTo>
                <a:lnTo>
                  <a:pt x="1475894" y="2657003"/>
                </a:lnTo>
                <a:lnTo>
                  <a:pt x="224037" y="2285803"/>
                </a:lnTo>
                <a:lnTo>
                  <a:pt x="224037" y="1137874"/>
                </a:lnTo>
                <a:lnTo>
                  <a:pt x="0" y="1137874"/>
                </a:lnTo>
                <a:lnTo>
                  <a:pt x="84607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25" name="Group 41">
            <a:extLst>
              <a:ext uri="{FF2B5EF4-FFF2-40B4-BE49-F238E27FC236}">
                <a16:creationId xmlns:a16="http://schemas.microsoft.com/office/drawing/2014/main" id="{9F3A131C-41BC-F0FF-EB2C-E5E304F393C8}"/>
              </a:ext>
            </a:extLst>
          </p:cNvPr>
          <p:cNvGrpSpPr/>
          <p:nvPr/>
        </p:nvGrpSpPr>
        <p:grpSpPr>
          <a:xfrm>
            <a:off x="7565023" y="1009211"/>
            <a:ext cx="3873872" cy="1282234"/>
            <a:chOff x="-177989" y="4383466"/>
            <a:chExt cx="2847686" cy="1282234"/>
          </a:xfrm>
        </p:grpSpPr>
        <p:grpSp>
          <p:nvGrpSpPr>
            <p:cNvPr id="26" name="Group 42">
              <a:extLst>
                <a:ext uri="{FF2B5EF4-FFF2-40B4-BE49-F238E27FC236}">
                  <a16:creationId xmlns:a16="http://schemas.microsoft.com/office/drawing/2014/main" id="{760D9C8A-64FC-F596-8A51-7A85745A4C89}"/>
                </a:ext>
              </a:extLst>
            </p:cNvPr>
            <p:cNvGrpSpPr/>
            <p:nvPr/>
          </p:nvGrpSpPr>
          <p:grpSpPr>
            <a:xfrm>
              <a:off x="84483" y="4383466"/>
              <a:ext cx="2585214" cy="1282234"/>
              <a:chOff x="401267" y="3780103"/>
              <a:chExt cx="2640738" cy="1282234"/>
            </a:xfrm>
          </p:grpSpPr>
          <p:sp>
            <p:nvSpPr>
              <p:cNvPr id="28" name="Rectangle 44">
                <a:extLst>
                  <a:ext uri="{FF2B5EF4-FFF2-40B4-BE49-F238E27FC236}">
                    <a16:creationId xmlns:a16="http://schemas.microsoft.com/office/drawing/2014/main" id="{AB2763CA-61C2-4688-7D53-49656FFE3C3D}"/>
                  </a:ext>
                </a:extLst>
              </p:cNvPr>
              <p:cNvSpPr/>
              <p:nvPr/>
            </p:nvSpPr>
            <p:spPr>
              <a:xfrm>
                <a:off x="401268" y="3780103"/>
                <a:ext cx="2640737" cy="400110"/>
              </a:xfrm>
              <a:prstGeom prst="rect">
                <a:avLst/>
              </a:prstGeom>
            </p:spPr>
            <p:txBody>
              <a:bodyPr wrap="square" anchor="b">
                <a:spAutoFit/>
              </a:bodyPr>
              <a:lstStyle/>
              <a:p>
                <a:r>
                  <a:rPr lang="ru-RU" sz="2000" b="1" cap="all" dirty="0">
                    <a:solidFill>
                      <a:srgbClr val="C00000"/>
                    </a:solidFill>
                  </a:rPr>
                  <a:t>Студенческая лига</a:t>
                </a:r>
                <a:endParaRPr lang="en-US" sz="2000" b="1" cap="all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9" name="Rectangle 45">
                <a:extLst>
                  <a:ext uri="{FF2B5EF4-FFF2-40B4-BE49-F238E27FC236}">
                    <a16:creationId xmlns:a16="http://schemas.microsoft.com/office/drawing/2014/main" id="{FC59EC8A-0113-8A90-4D7C-C78EC141AA7C}"/>
                  </a:ext>
                </a:extLst>
              </p:cNvPr>
              <p:cNvSpPr/>
              <p:nvPr/>
            </p:nvSpPr>
            <p:spPr>
              <a:xfrm>
                <a:off x="401267" y="4072322"/>
                <a:ext cx="2640735" cy="9900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lnSpc>
                    <a:spcPts val="1400"/>
                  </a:lnSpc>
                  <a:buFontTx/>
                  <a:buChar char="-"/>
                </a:pPr>
                <a:r>
                  <a:rPr lang="ru-RU" sz="1400" dirty="0">
                    <a:solidFill>
                      <a:schemeClr val="bg1">
                        <a:lumMod val="95000"/>
                      </a:schemeClr>
                    </a:solidFill>
                  </a:rPr>
                  <a:t>Международный кейс-чемпионат «</a:t>
                </a:r>
                <a:r>
                  <a:rPr lang="en-US" sz="1400" dirty="0">
                    <a:solidFill>
                      <a:schemeClr val="bg1">
                        <a:lumMod val="95000"/>
                      </a:schemeClr>
                    </a:solidFill>
                  </a:rPr>
                  <a:t>Case-In</a:t>
                </a:r>
                <a:r>
                  <a:rPr lang="ru-RU" sz="1400" dirty="0">
                    <a:solidFill>
                      <a:schemeClr val="bg1">
                        <a:lumMod val="95000"/>
                      </a:schemeClr>
                    </a:solidFill>
                  </a:rPr>
                  <a:t>» (студенческая лига)</a:t>
                </a:r>
              </a:p>
              <a:p>
                <a:pPr marL="285750" indent="-285750" algn="just">
                  <a:lnSpc>
                    <a:spcPts val="1400"/>
                  </a:lnSpc>
                  <a:buFontTx/>
                  <a:buChar char="-"/>
                </a:pPr>
                <a:r>
                  <a:rPr lang="ru-RU" sz="1400" dirty="0">
                    <a:solidFill>
                      <a:schemeClr val="bg1">
                        <a:lumMod val="95000"/>
                      </a:schemeClr>
                    </a:solidFill>
                  </a:rPr>
                  <a:t>Всероссийский конкурс «Цифровой прорыв»</a:t>
                </a:r>
              </a:p>
              <a:p>
                <a:pPr marL="285750" indent="-285750" algn="just">
                  <a:lnSpc>
                    <a:spcPts val="1400"/>
                  </a:lnSpc>
                  <a:buFontTx/>
                  <a:buChar char="-"/>
                </a:pPr>
                <a:r>
                  <a:rPr lang="ru-RU" sz="1400" dirty="0">
                    <a:solidFill>
                      <a:schemeClr val="bg1">
                        <a:lumMod val="95000"/>
                      </a:schemeClr>
                    </a:solidFill>
                  </a:rPr>
                  <a:t>Акселератор «Цифра»</a:t>
                </a:r>
                <a:endParaRPr lang="da-DK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27" name="Oval 43">
              <a:extLst>
                <a:ext uri="{FF2B5EF4-FFF2-40B4-BE49-F238E27FC236}">
                  <a16:creationId xmlns:a16="http://schemas.microsoft.com/office/drawing/2014/main" id="{AFD04E9D-B329-D3C5-BCCF-100706CAF741}"/>
                </a:ext>
              </a:extLst>
            </p:cNvPr>
            <p:cNvSpPr/>
            <p:nvPr/>
          </p:nvSpPr>
          <p:spPr>
            <a:xfrm>
              <a:off x="-177989" y="4504445"/>
              <a:ext cx="142868" cy="182026"/>
            </a:xfrm>
            <a:prstGeom prst="ellipse">
              <a:avLst/>
            </a:prstGeom>
            <a:solidFill>
              <a:srgbClr val="AE3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46">
            <a:extLst>
              <a:ext uri="{FF2B5EF4-FFF2-40B4-BE49-F238E27FC236}">
                <a16:creationId xmlns:a16="http://schemas.microsoft.com/office/drawing/2014/main" id="{FE84753C-C5F1-7531-4FDE-84509FD0C751}"/>
              </a:ext>
            </a:extLst>
          </p:cNvPr>
          <p:cNvGrpSpPr/>
          <p:nvPr/>
        </p:nvGrpSpPr>
        <p:grpSpPr>
          <a:xfrm>
            <a:off x="8509789" y="2335825"/>
            <a:ext cx="3682205" cy="2310400"/>
            <a:chOff x="401267" y="3472327"/>
            <a:chExt cx="2957077" cy="2310400"/>
          </a:xfrm>
        </p:grpSpPr>
        <p:sp>
          <p:nvSpPr>
            <p:cNvPr id="31" name="Rectangle 47">
              <a:extLst>
                <a:ext uri="{FF2B5EF4-FFF2-40B4-BE49-F238E27FC236}">
                  <a16:creationId xmlns:a16="http://schemas.microsoft.com/office/drawing/2014/main" id="{94D588AD-058A-8365-D8E5-8A220DB9F998}"/>
                </a:ext>
              </a:extLst>
            </p:cNvPr>
            <p:cNvSpPr/>
            <p:nvPr/>
          </p:nvSpPr>
          <p:spPr>
            <a:xfrm>
              <a:off x="401268" y="3472327"/>
              <a:ext cx="2957076" cy="707886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r>
                <a:rPr lang="ru-RU" sz="2000" b="1" cap="all" dirty="0">
                  <a:solidFill>
                    <a:srgbClr val="1D927D"/>
                  </a:solidFill>
                </a:rPr>
                <a:t>Международный уровень</a:t>
              </a:r>
              <a:endParaRPr lang="en-US" sz="2000" b="1" cap="all" dirty="0">
                <a:solidFill>
                  <a:srgbClr val="1D927D"/>
                </a:solidFill>
              </a:endParaRPr>
            </a:p>
          </p:txBody>
        </p:sp>
        <p:sp>
          <p:nvSpPr>
            <p:cNvPr id="32" name="Rectangle 48">
              <a:extLst>
                <a:ext uri="{FF2B5EF4-FFF2-40B4-BE49-F238E27FC236}">
                  <a16:creationId xmlns:a16="http://schemas.microsoft.com/office/drawing/2014/main" id="{A380D4DD-5D48-8D55-65AB-5F782E3A62EC}"/>
                </a:ext>
              </a:extLst>
            </p:cNvPr>
            <p:cNvSpPr/>
            <p:nvPr/>
          </p:nvSpPr>
          <p:spPr>
            <a:xfrm>
              <a:off x="401267" y="4072322"/>
              <a:ext cx="2640735" cy="1710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ts val="1400"/>
                </a:lnSpc>
                <a:buFontTx/>
                <a:buChar char="-"/>
              </a:pPr>
              <a:r>
                <a:rPr lang="ru-RU" sz="1400" dirty="0">
                  <a:solidFill>
                    <a:schemeClr val="bg1">
                      <a:lumMod val="95000"/>
                    </a:schemeClr>
                  </a:solidFill>
                </a:rPr>
                <a:t>Международный кейс-чемпионат «</a:t>
              </a:r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</a:rPr>
                <a:t>Case-In</a:t>
              </a:r>
              <a:r>
                <a:rPr lang="ru-RU" sz="1400" dirty="0">
                  <a:solidFill>
                    <a:schemeClr val="bg1">
                      <a:lumMod val="95000"/>
                    </a:schemeClr>
                  </a:solidFill>
                </a:rPr>
                <a:t>» (школьная лига)</a:t>
              </a:r>
            </a:p>
            <a:p>
              <a:pPr marL="285750" indent="-285750" algn="just">
                <a:lnSpc>
                  <a:spcPts val="1400"/>
                </a:lnSpc>
                <a:buFontTx/>
                <a:buChar char="-"/>
              </a:pPr>
              <a:r>
                <a:rPr lang="ru-RU" sz="1400" dirty="0">
                  <a:solidFill>
                    <a:schemeClr val="bg1">
                      <a:lumMod val="95000"/>
                    </a:schemeClr>
                  </a:solidFill>
                </a:rPr>
                <a:t>Всемирный конкурс-смотр </a:t>
              </a:r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</a:rPr>
                <a:t>Regeneron ISEF</a:t>
              </a:r>
              <a:endParaRPr lang="ru-RU" sz="14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marL="285750" indent="-285750" algn="just">
                <a:lnSpc>
                  <a:spcPts val="1400"/>
                </a:lnSpc>
                <a:buFontTx/>
                <a:buChar char="-"/>
              </a:pPr>
              <a:r>
                <a:rPr lang="ru-RU" sz="1400" dirty="0">
                  <a:solidFill>
                    <a:schemeClr val="bg1">
                      <a:lumMod val="95000"/>
                    </a:schemeClr>
                  </a:solidFill>
                </a:rPr>
                <a:t>21-я Конференция и выставка по технологиям нефтепереработки России и стран СНГ</a:t>
              </a:r>
              <a:endParaRPr lang="da-DK" sz="14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33" name="Oval 49">
            <a:extLst>
              <a:ext uri="{FF2B5EF4-FFF2-40B4-BE49-F238E27FC236}">
                <a16:creationId xmlns:a16="http://schemas.microsoft.com/office/drawing/2014/main" id="{60E55DB4-AC78-9A27-C93B-CCA60A8FA057}"/>
              </a:ext>
            </a:extLst>
          </p:cNvPr>
          <p:cNvSpPr/>
          <p:nvPr/>
        </p:nvSpPr>
        <p:spPr>
          <a:xfrm>
            <a:off x="8156597" y="2720689"/>
            <a:ext cx="182880" cy="182880"/>
          </a:xfrm>
          <a:prstGeom prst="ellipse">
            <a:avLst/>
          </a:prstGeom>
          <a:solidFill>
            <a:srgbClr val="1D9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4" name="Group 50">
            <a:extLst>
              <a:ext uri="{FF2B5EF4-FFF2-40B4-BE49-F238E27FC236}">
                <a16:creationId xmlns:a16="http://schemas.microsoft.com/office/drawing/2014/main" id="{D820D1CD-3374-CE97-A153-D155B25162FF}"/>
              </a:ext>
            </a:extLst>
          </p:cNvPr>
          <p:cNvGrpSpPr/>
          <p:nvPr/>
        </p:nvGrpSpPr>
        <p:grpSpPr>
          <a:xfrm>
            <a:off x="7043018" y="4323188"/>
            <a:ext cx="5148981" cy="2128619"/>
            <a:chOff x="-93026" y="4075690"/>
            <a:chExt cx="2762723" cy="2128619"/>
          </a:xfrm>
        </p:grpSpPr>
        <p:grpSp>
          <p:nvGrpSpPr>
            <p:cNvPr id="35" name="Group 51">
              <a:extLst>
                <a:ext uri="{FF2B5EF4-FFF2-40B4-BE49-F238E27FC236}">
                  <a16:creationId xmlns:a16="http://schemas.microsoft.com/office/drawing/2014/main" id="{3419A074-45BA-A360-6760-96A329D2C9CC}"/>
                </a:ext>
              </a:extLst>
            </p:cNvPr>
            <p:cNvGrpSpPr/>
            <p:nvPr/>
          </p:nvGrpSpPr>
          <p:grpSpPr>
            <a:xfrm>
              <a:off x="84483" y="4075690"/>
              <a:ext cx="2585214" cy="2128619"/>
              <a:chOff x="401267" y="3472327"/>
              <a:chExt cx="2640738" cy="2128619"/>
            </a:xfrm>
          </p:grpSpPr>
          <p:sp>
            <p:nvSpPr>
              <p:cNvPr id="37" name="Rectangle 53">
                <a:extLst>
                  <a:ext uri="{FF2B5EF4-FFF2-40B4-BE49-F238E27FC236}">
                    <a16:creationId xmlns:a16="http://schemas.microsoft.com/office/drawing/2014/main" id="{83812B8B-EDF6-7E05-771A-DADDBF52847A}"/>
                  </a:ext>
                </a:extLst>
              </p:cNvPr>
              <p:cNvSpPr/>
              <p:nvPr/>
            </p:nvSpPr>
            <p:spPr>
              <a:xfrm>
                <a:off x="401268" y="3472327"/>
                <a:ext cx="2640737" cy="707886"/>
              </a:xfrm>
              <a:prstGeom prst="rect">
                <a:avLst/>
              </a:prstGeom>
            </p:spPr>
            <p:txBody>
              <a:bodyPr wrap="square" anchor="b">
                <a:spAutoFit/>
              </a:bodyPr>
              <a:lstStyle/>
              <a:p>
                <a:r>
                  <a:rPr lang="ru-RU" sz="2000" b="1" cap="all" dirty="0">
                    <a:solidFill>
                      <a:schemeClr val="accent2"/>
                    </a:solidFill>
                  </a:rPr>
                  <a:t>Всероссийский уровень</a:t>
                </a:r>
                <a:endParaRPr lang="en-US" sz="2000" b="1" cap="all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8" name="Rectangle 54">
                <a:extLst>
                  <a:ext uri="{FF2B5EF4-FFF2-40B4-BE49-F238E27FC236}">
                    <a16:creationId xmlns:a16="http://schemas.microsoft.com/office/drawing/2014/main" id="{8E108C08-6202-7EB0-9B3D-3CF80AE72AD3}"/>
                  </a:ext>
                </a:extLst>
              </p:cNvPr>
              <p:cNvSpPr/>
              <p:nvPr/>
            </p:nvSpPr>
            <p:spPr>
              <a:xfrm>
                <a:off x="401267" y="4072322"/>
                <a:ext cx="2640735" cy="15286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lnSpc>
                    <a:spcPts val="1400"/>
                  </a:lnSpc>
                  <a:buFontTx/>
                  <a:buChar char="-"/>
                </a:pPr>
                <a:r>
                  <a:rPr lang="ru-RU" sz="1400" dirty="0">
                    <a:solidFill>
                      <a:schemeClr val="bg1">
                        <a:lumMod val="95000"/>
                      </a:schemeClr>
                    </a:solidFill>
                  </a:rPr>
                  <a:t>Всероссийский конкурс «Большая перемена»</a:t>
                </a:r>
              </a:p>
              <a:p>
                <a:pPr marL="285750" indent="-285750" algn="just">
                  <a:lnSpc>
                    <a:spcPts val="1400"/>
                  </a:lnSpc>
                  <a:buFontTx/>
                  <a:buChar char="-"/>
                </a:pPr>
                <a:r>
                  <a:rPr lang="ru-RU" sz="1400" dirty="0">
                    <a:solidFill>
                      <a:schemeClr val="bg1">
                        <a:lumMod val="95000"/>
                      </a:schemeClr>
                    </a:solidFill>
                  </a:rPr>
                  <a:t>Всероссийский кейс-чемпионат «</a:t>
                </a:r>
                <a:r>
                  <a:rPr lang="en-US" sz="1400" dirty="0">
                    <a:solidFill>
                      <a:schemeClr val="bg1">
                        <a:lumMod val="95000"/>
                      </a:schemeClr>
                    </a:solidFill>
                  </a:rPr>
                  <a:t>Skolkovo junior challenge</a:t>
                </a:r>
                <a:r>
                  <a:rPr lang="ru-RU" sz="1400" dirty="0">
                    <a:solidFill>
                      <a:schemeClr val="bg1">
                        <a:lumMod val="95000"/>
                      </a:schemeClr>
                    </a:solidFill>
                  </a:rPr>
                  <a:t>»</a:t>
                </a:r>
              </a:p>
              <a:p>
                <a:pPr marL="285750" indent="-285750" algn="just">
                  <a:lnSpc>
                    <a:spcPts val="1400"/>
                  </a:lnSpc>
                  <a:buFontTx/>
                  <a:buChar char="-"/>
                </a:pPr>
                <a:r>
                  <a:rPr lang="ru-RU" sz="1400" dirty="0">
                    <a:solidFill>
                      <a:schemeClr val="bg1">
                        <a:lumMod val="95000"/>
                      </a:schemeClr>
                    </a:solidFill>
                  </a:rPr>
                  <a:t>Заключительный этап ВОШ по технологии</a:t>
                </a:r>
              </a:p>
              <a:p>
                <a:pPr marL="285750" indent="-285750" algn="just">
                  <a:lnSpc>
                    <a:spcPts val="1400"/>
                  </a:lnSpc>
                  <a:buFontTx/>
                  <a:buChar char="-"/>
                </a:pPr>
                <a:r>
                  <a:rPr lang="ru-RU" sz="1400" dirty="0">
                    <a:solidFill>
                      <a:schemeClr val="bg1">
                        <a:lumMod val="95000"/>
                      </a:schemeClr>
                    </a:solidFill>
                  </a:rPr>
                  <a:t>Балтийский научно-инженерный конкурс</a:t>
                </a:r>
              </a:p>
              <a:p>
                <a:pPr marL="285750" indent="-285750" algn="just">
                  <a:lnSpc>
                    <a:spcPts val="1400"/>
                  </a:lnSpc>
                  <a:buFontTx/>
                  <a:buChar char="-"/>
                </a:pPr>
                <a:r>
                  <a:rPr lang="ru-RU" sz="1400" dirty="0">
                    <a:solidFill>
                      <a:schemeClr val="bg1">
                        <a:lumMod val="95000"/>
                      </a:schemeClr>
                    </a:solidFill>
                  </a:rPr>
                  <a:t>Научно-технический конкурс школьников РОСТ-</a:t>
                </a:r>
                <a:r>
                  <a:rPr lang="en-US" sz="1400" dirty="0">
                    <a:solidFill>
                      <a:schemeClr val="bg1">
                        <a:lumMod val="95000"/>
                      </a:schemeClr>
                    </a:solidFill>
                  </a:rPr>
                  <a:t>ISEF</a:t>
                </a:r>
                <a:endParaRPr lang="ru-RU" sz="14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marL="285750" indent="-285750" algn="just">
                  <a:lnSpc>
                    <a:spcPts val="1400"/>
                  </a:lnSpc>
                  <a:buFontTx/>
                  <a:buChar char="-"/>
                </a:pPr>
                <a:endParaRPr lang="da-DK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6" name="Oval 52">
              <a:extLst>
                <a:ext uri="{FF2B5EF4-FFF2-40B4-BE49-F238E27FC236}">
                  <a16:creationId xmlns:a16="http://schemas.microsoft.com/office/drawing/2014/main" id="{0CB4E19F-0030-0590-292C-521B8F9FE644}"/>
                </a:ext>
              </a:extLst>
            </p:cNvPr>
            <p:cNvSpPr/>
            <p:nvPr/>
          </p:nvSpPr>
          <p:spPr>
            <a:xfrm>
              <a:off x="-93026" y="4494551"/>
              <a:ext cx="122116" cy="2107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39" name="Connector: Elbow 119">
            <a:extLst>
              <a:ext uri="{FF2B5EF4-FFF2-40B4-BE49-F238E27FC236}">
                <a16:creationId xmlns:a16="http://schemas.microsoft.com/office/drawing/2014/main" id="{6912FC01-4929-2F18-EF7D-88D4FF26AF22}"/>
              </a:ext>
            </a:extLst>
          </p:cNvPr>
          <p:cNvCxnSpPr>
            <a:cxnSpLocks/>
          </p:cNvCxnSpPr>
          <p:nvPr/>
        </p:nvCxnSpPr>
        <p:spPr>
          <a:xfrm rot="5400000">
            <a:off x="6414444" y="1733815"/>
            <a:ext cx="1673784" cy="623102"/>
          </a:xfrm>
          <a:prstGeom prst="bentConnector3">
            <a:avLst>
              <a:gd name="adj1" fmla="val 143"/>
            </a:avLst>
          </a:prstGeom>
          <a:ln>
            <a:solidFill>
              <a:srgbClr val="AE3B2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61">
            <a:extLst>
              <a:ext uri="{FF2B5EF4-FFF2-40B4-BE49-F238E27FC236}">
                <a16:creationId xmlns:a16="http://schemas.microsoft.com/office/drawing/2014/main" id="{C94B4871-FDE0-E20A-C4A8-9A43CD1A3EEE}"/>
              </a:ext>
            </a:extLst>
          </p:cNvPr>
          <p:cNvSpPr/>
          <p:nvPr/>
        </p:nvSpPr>
        <p:spPr>
          <a:xfrm>
            <a:off x="3609460" y="4611311"/>
            <a:ext cx="1514096" cy="1326302"/>
          </a:xfrm>
          <a:prstGeom prst="rect">
            <a:avLst/>
          </a:prstGeom>
          <a:noFill/>
          <a:ln>
            <a:noFill/>
          </a:ln>
          <a:scene3d>
            <a:camera prst="isometricOffAxis2Top">
              <a:rot lat="19152448" lon="4046762" rev="17191319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01</a:t>
            </a:r>
          </a:p>
        </p:txBody>
      </p:sp>
      <p:sp>
        <p:nvSpPr>
          <p:cNvPr id="41" name="Freeform: Shape 73">
            <a:extLst>
              <a:ext uri="{FF2B5EF4-FFF2-40B4-BE49-F238E27FC236}">
                <a16:creationId xmlns:a16="http://schemas.microsoft.com/office/drawing/2014/main" id="{7A32B417-6E53-0996-446B-169B89CB73E7}"/>
              </a:ext>
            </a:extLst>
          </p:cNvPr>
          <p:cNvSpPr>
            <a:spLocks/>
          </p:cNvSpPr>
          <p:nvPr/>
        </p:nvSpPr>
        <p:spPr bwMode="auto">
          <a:xfrm>
            <a:off x="5971181" y="3382408"/>
            <a:ext cx="2505679" cy="919732"/>
          </a:xfrm>
          <a:custGeom>
            <a:avLst/>
            <a:gdLst>
              <a:gd name="connsiteX0" fmla="*/ 1900481 w 2505679"/>
              <a:gd name="connsiteY0" fmla="*/ 476316 h 919732"/>
              <a:gd name="connsiteX1" fmla="*/ 1253330 w 2505679"/>
              <a:gd name="connsiteY1" fmla="*/ 668036 h 919732"/>
              <a:gd name="connsiteX2" fmla="*/ 1253822 w 2505679"/>
              <a:gd name="connsiteY2" fmla="*/ 668182 h 919732"/>
              <a:gd name="connsiteX3" fmla="*/ 1503407 w 2505679"/>
              <a:gd name="connsiteY3" fmla="*/ 0 h 919732"/>
              <a:gd name="connsiteX4" fmla="*/ 2505219 w 2505679"/>
              <a:gd name="connsiteY4" fmla="*/ 296888 h 919732"/>
              <a:gd name="connsiteX5" fmla="*/ 2505679 w 2505679"/>
              <a:gd name="connsiteY5" fmla="*/ 296751 h 919732"/>
              <a:gd name="connsiteX6" fmla="*/ 2505679 w 2505679"/>
              <a:gd name="connsiteY6" fmla="*/ 297024 h 919732"/>
              <a:gd name="connsiteX7" fmla="*/ 2505679 w 2505679"/>
              <a:gd name="connsiteY7" fmla="*/ 548302 h 919732"/>
              <a:gd name="connsiteX8" fmla="*/ 1253822 w 2505679"/>
              <a:gd name="connsiteY8" fmla="*/ 919732 h 919732"/>
              <a:gd name="connsiteX9" fmla="*/ 325994 w 2505679"/>
              <a:gd name="connsiteY9" fmla="*/ 645090 h 919732"/>
              <a:gd name="connsiteX10" fmla="*/ 0 w 2505679"/>
              <a:gd name="connsiteY10" fmla="*/ 548302 h 919732"/>
              <a:gd name="connsiteX11" fmla="*/ 0 w 2505679"/>
              <a:gd name="connsiteY11" fmla="*/ 296751 h 919732"/>
              <a:gd name="connsiteX12" fmla="*/ 927459 w 2505679"/>
              <a:gd name="connsiteY12" fmla="*/ 571500 h 919732"/>
              <a:gd name="connsiteX13" fmla="*/ 251550 w 2505679"/>
              <a:gd name="connsiteY13" fmla="*/ 370666 h 919732"/>
              <a:gd name="connsiteX0" fmla="*/ 1900481 w 2505679"/>
              <a:gd name="connsiteY0" fmla="*/ 476316 h 919732"/>
              <a:gd name="connsiteX1" fmla="*/ 1253330 w 2505679"/>
              <a:gd name="connsiteY1" fmla="*/ 668036 h 919732"/>
              <a:gd name="connsiteX2" fmla="*/ 1253822 w 2505679"/>
              <a:gd name="connsiteY2" fmla="*/ 668182 h 919732"/>
              <a:gd name="connsiteX3" fmla="*/ 1900481 w 2505679"/>
              <a:gd name="connsiteY3" fmla="*/ 476316 h 919732"/>
              <a:gd name="connsiteX4" fmla="*/ 1503407 w 2505679"/>
              <a:gd name="connsiteY4" fmla="*/ 0 h 919732"/>
              <a:gd name="connsiteX5" fmla="*/ 2505219 w 2505679"/>
              <a:gd name="connsiteY5" fmla="*/ 296888 h 919732"/>
              <a:gd name="connsiteX6" fmla="*/ 2505679 w 2505679"/>
              <a:gd name="connsiteY6" fmla="*/ 296751 h 919732"/>
              <a:gd name="connsiteX7" fmla="*/ 2505679 w 2505679"/>
              <a:gd name="connsiteY7" fmla="*/ 297024 h 919732"/>
              <a:gd name="connsiteX8" fmla="*/ 2505679 w 2505679"/>
              <a:gd name="connsiteY8" fmla="*/ 548302 h 919732"/>
              <a:gd name="connsiteX9" fmla="*/ 1253822 w 2505679"/>
              <a:gd name="connsiteY9" fmla="*/ 919732 h 919732"/>
              <a:gd name="connsiteX10" fmla="*/ 325994 w 2505679"/>
              <a:gd name="connsiteY10" fmla="*/ 645090 h 919732"/>
              <a:gd name="connsiteX11" fmla="*/ 0 w 2505679"/>
              <a:gd name="connsiteY11" fmla="*/ 548302 h 919732"/>
              <a:gd name="connsiteX12" fmla="*/ 0 w 2505679"/>
              <a:gd name="connsiteY12" fmla="*/ 296751 h 919732"/>
              <a:gd name="connsiteX13" fmla="*/ 251550 w 2505679"/>
              <a:gd name="connsiteY13" fmla="*/ 370666 h 919732"/>
              <a:gd name="connsiteX14" fmla="*/ 1503407 w 2505679"/>
              <a:gd name="connsiteY14" fmla="*/ 0 h 919732"/>
              <a:gd name="connsiteX0" fmla="*/ 1900481 w 2505679"/>
              <a:gd name="connsiteY0" fmla="*/ 476316 h 919732"/>
              <a:gd name="connsiteX1" fmla="*/ 1253330 w 2505679"/>
              <a:gd name="connsiteY1" fmla="*/ 668036 h 919732"/>
              <a:gd name="connsiteX2" fmla="*/ 1900481 w 2505679"/>
              <a:gd name="connsiteY2" fmla="*/ 476316 h 919732"/>
              <a:gd name="connsiteX3" fmla="*/ 1503407 w 2505679"/>
              <a:gd name="connsiteY3" fmla="*/ 0 h 919732"/>
              <a:gd name="connsiteX4" fmla="*/ 2505219 w 2505679"/>
              <a:gd name="connsiteY4" fmla="*/ 296888 h 919732"/>
              <a:gd name="connsiteX5" fmla="*/ 2505679 w 2505679"/>
              <a:gd name="connsiteY5" fmla="*/ 296751 h 919732"/>
              <a:gd name="connsiteX6" fmla="*/ 2505679 w 2505679"/>
              <a:gd name="connsiteY6" fmla="*/ 297024 h 919732"/>
              <a:gd name="connsiteX7" fmla="*/ 2505679 w 2505679"/>
              <a:gd name="connsiteY7" fmla="*/ 548302 h 919732"/>
              <a:gd name="connsiteX8" fmla="*/ 1253822 w 2505679"/>
              <a:gd name="connsiteY8" fmla="*/ 919732 h 919732"/>
              <a:gd name="connsiteX9" fmla="*/ 325994 w 2505679"/>
              <a:gd name="connsiteY9" fmla="*/ 645090 h 919732"/>
              <a:gd name="connsiteX10" fmla="*/ 0 w 2505679"/>
              <a:gd name="connsiteY10" fmla="*/ 548302 h 919732"/>
              <a:gd name="connsiteX11" fmla="*/ 0 w 2505679"/>
              <a:gd name="connsiteY11" fmla="*/ 296751 h 919732"/>
              <a:gd name="connsiteX12" fmla="*/ 251550 w 2505679"/>
              <a:gd name="connsiteY12" fmla="*/ 370666 h 919732"/>
              <a:gd name="connsiteX13" fmla="*/ 1503407 w 2505679"/>
              <a:gd name="connsiteY13" fmla="*/ 0 h 919732"/>
              <a:gd name="connsiteX0" fmla="*/ 1503407 w 2505679"/>
              <a:gd name="connsiteY0" fmla="*/ 0 h 919732"/>
              <a:gd name="connsiteX1" fmla="*/ 2505219 w 2505679"/>
              <a:gd name="connsiteY1" fmla="*/ 296888 h 919732"/>
              <a:gd name="connsiteX2" fmla="*/ 2505679 w 2505679"/>
              <a:gd name="connsiteY2" fmla="*/ 296751 h 919732"/>
              <a:gd name="connsiteX3" fmla="*/ 2505679 w 2505679"/>
              <a:gd name="connsiteY3" fmla="*/ 297024 h 919732"/>
              <a:gd name="connsiteX4" fmla="*/ 2505679 w 2505679"/>
              <a:gd name="connsiteY4" fmla="*/ 548302 h 919732"/>
              <a:gd name="connsiteX5" fmla="*/ 1253822 w 2505679"/>
              <a:gd name="connsiteY5" fmla="*/ 919732 h 919732"/>
              <a:gd name="connsiteX6" fmla="*/ 325994 w 2505679"/>
              <a:gd name="connsiteY6" fmla="*/ 645090 h 919732"/>
              <a:gd name="connsiteX7" fmla="*/ 0 w 2505679"/>
              <a:gd name="connsiteY7" fmla="*/ 548302 h 919732"/>
              <a:gd name="connsiteX8" fmla="*/ 0 w 2505679"/>
              <a:gd name="connsiteY8" fmla="*/ 296751 h 919732"/>
              <a:gd name="connsiteX9" fmla="*/ 251550 w 2505679"/>
              <a:gd name="connsiteY9" fmla="*/ 370666 h 919732"/>
              <a:gd name="connsiteX10" fmla="*/ 1503407 w 2505679"/>
              <a:gd name="connsiteY10" fmla="*/ 0 h 91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05679" h="919732">
                <a:moveTo>
                  <a:pt x="1503407" y="0"/>
                </a:moveTo>
                <a:lnTo>
                  <a:pt x="2505219" y="296888"/>
                </a:lnTo>
                <a:lnTo>
                  <a:pt x="2505679" y="296751"/>
                </a:lnTo>
                <a:lnTo>
                  <a:pt x="2505679" y="297024"/>
                </a:lnTo>
                <a:lnTo>
                  <a:pt x="2505679" y="548302"/>
                </a:lnTo>
                <a:lnTo>
                  <a:pt x="1253822" y="919732"/>
                </a:lnTo>
                <a:lnTo>
                  <a:pt x="325994" y="645090"/>
                </a:lnTo>
                <a:lnTo>
                  <a:pt x="0" y="548302"/>
                </a:lnTo>
                <a:lnTo>
                  <a:pt x="0" y="296751"/>
                </a:lnTo>
                <a:lnTo>
                  <a:pt x="251550" y="370666"/>
                </a:lnTo>
                <a:lnTo>
                  <a:pt x="150340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2" name="Rectangle 62">
            <a:extLst>
              <a:ext uri="{FF2B5EF4-FFF2-40B4-BE49-F238E27FC236}">
                <a16:creationId xmlns:a16="http://schemas.microsoft.com/office/drawing/2014/main" id="{20E4A1FB-9451-75A2-C6A8-5ADBDAA463D7}"/>
              </a:ext>
            </a:extLst>
          </p:cNvPr>
          <p:cNvSpPr/>
          <p:nvPr/>
        </p:nvSpPr>
        <p:spPr>
          <a:xfrm>
            <a:off x="4559476" y="4010731"/>
            <a:ext cx="1514096" cy="1326302"/>
          </a:xfrm>
          <a:prstGeom prst="rect">
            <a:avLst/>
          </a:prstGeom>
          <a:noFill/>
          <a:ln>
            <a:noFill/>
          </a:ln>
          <a:scene3d>
            <a:camera prst="isometricOffAxis2Top">
              <a:rot lat="19152448" lon="4046762" rev="17191319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02</a:t>
            </a:r>
          </a:p>
        </p:txBody>
      </p:sp>
      <p:sp>
        <p:nvSpPr>
          <p:cNvPr id="43" name="Freeform: Shape 77">
            <a:extLst>
              <a:ext uri="{FF2B5EF4-FFF2-40B4-BE49-F238E27FC236}">
                <a16:creationId xmlns:a16="http://schemas.microsoft.com/office/drawing/2014/main" id="{AF33818A-A8DD-09F3-F5A6-3F699CC7BDC4}"/>
              </a:ext>
            </a:extLst>
          </p:cNvPr>
          <p:cNvSpPr>
            <a:spLocks/>
          </p:cNvSpPr>
          <p:nvPr/>
        </p:nvSpPr>
        <p:spPr bwMode="auto">
          <a:xfrm>
            <a:off x="5069280" y="3868999"/>
            <a:ext cx="2505678" cy="919733"/>
          </a:xfrm>
          <a:custGeom>
            <a:avLst/>
            <a:gdLst>
              <a:gd name="connsiteX0" fmla="*/ 1000634 w 2505678"/>
              <a:gd name="connsiteY0" fmla="*/ 0 h 919733"/>
              <a:gd name="connsiteX1" fmla="*/ 1000634 w 2505678"/>
              <a:gd name="connsiteY1" fmla="*/ 491 h 919733"/>
              <a:gd name="connsiteX2" fmla="*/ 2251880 w 2505678"/>
              <a:gd name="connsiteY2" fmla="*/ 371838 h 919733"/>
              <a:gd name="connsiteX3" fmla="*/ 2505678 w 2505678"/>
              <a:gd name="connsiteY3" fmla="*/ 296752 h 919733"/>
              <a:gd name="connsiteX4" fmla="*/ 2505678 w 2505678"/>
              <a:gd name="connsiteY4" fmla="*/ 548303 h 919733"/>
              <a:gd name="connsiteX5" fmla="*/ 1251857 w 2505678"/>
              <a:gd name="connsiteY5" fmla="*/ 919733 h 919733"/>
              <a:gd name="connsiteX6" fmla="*/ 1251857 w 2505678"/>
              <a:gd name="connsiteY6" fmla="*/ 919733 h 919733"/>
              <a:gd name="connsiteX7" fmla="*/ 1251857 w 2505678"/>
              <a:gd name="connsiteY7" fmla="*/ 919733 h 919733"/>
              <a:gd name="connsiteX8" fmla="*/ 1251856 w 2505678"/>
              <a:gd name="connsiteY8" fmla="*/ 919733 h 919733"/>
              <a:gd name="connsiteX9" fmla="*/ 1251856 w 2505678"/>
              <a:gd name="connsiteY9" fmla="*/ 919733 h 919733"/>
              <a:gd name="connsiteX10" fmla="*/ 0 w 2505678"/>
              <a:gd name="connsiteY10" fmla="*/ 548303 h 919733"/>
              <a:gd name="connsiteX11" fmla="*/ 0 w 2505678"/>
              <a:gd name="connsiteY11" fmla="*/ 297243 h 919733"/>
              <a:gd name="connsiteX12" fmla="*/ 0 w 2505678"/>
              <a:gd name="connsiteY12" fmla="*/ 296752 h 919733"/>
              <a:gd name="connsiteX13" fmla="*/ 827 w 2505678"/>
              <a:gd name="connsiteY13" fmla="*/ 296997 h 91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05678" h="919733">
                <a:moveTo>
                  <a:pt x="1000634" y="0"/>
                </a:moveTo>
                <a:lnTo>
                  <a:pt x="1000634" y="491"/>
                </a:lnTo>
                <a:lnTo>
                  <a:pt x="2251880" y="371838"/>
                </a:lnTo>
                <a:lnTo>
                  <a:pt x="2505678" y="296752"/>
                </a:lnTo>
                <a:lnTo>
                  <a:pt x="2505678" y="548303"/>
                </a:lnTo>
                <a:lnTo>
                  <a:pt x="1251857" y="919733"/>
                </a:lnTo>
                <a:lnTo>
                  <a:pt x="1251857" y="919733"/>
                </a:lnTo>
                <a:lnTo>
                  <a:pt x="1251857" y="919733"/>
                </a:lnTo>
                <a:lnTo>
                  <a:pt x="1251856" y="919733"/>
                </a:lnTo>
                <a:lnTo>
                  <a:pt x="1251856" y="919733"/>
                </a:lnTo>
                <a:lnTo>
                  <a:pt x="0" y="548303"/>
                </a:lnTo>
                <a:lnTo>
                  <a:pt x="0" y="297243"/>
                </a:lnTo>
                <a:lnTo>
                  <a:pt x="0" y="296752"/>
                </a:lnTo>
                <a:lnTo>
                  <a:pt x="827" y="296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44" name="Group 22">
            <a:extLst>
              <a:ext uri="{FF2B5EF4-FFF2-40B4-BE49-F238E27FC236}">
                <a16:creationId xmlns:a16="http://schemas.microsoft.com/office/drawing/2014/main" id="{D549A56E-9D95-C737-574A-371E6A23C18A}"/>
              </a:ext>
            </a:extLst>
          </p:cNvPr>
          <p:cNvGrpSpPr/>
          <p:nvPr/>
        </p:nvGrpSpPr>
        <p:grpSpPr>
          <a:xfrm>
            <a:off x="5069280" y="3868999"/>
            <a:ext cx="2505678" cy="919733"/>
            <a:chOff x="4955180" y="5063715"/>
            <a:chExt cx="2505678" cy="919733"/>
          </a:xfrm>
          <a:solidFill>
            <a:srgbClr val="FFC000"/>
          </a:solidFill>
        </p:grpSpPr>
        <p:sp>
          <p:nvSpPr>
            <p:cNvPr id="45" name="Freeform 137">
              <a:extLst>
                <a:ext uri="{FF2B5EF4-FFF2-40B4-BE49-F238E27FC236}">
                  <a16:creationId xmlns:a16="http://schemas.microsoft.com/office/drawing/2014/main" id="{BF29336B-1FBC-1D6D-2C37-5FFB40EE7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80" y="5063715"/>
              <a:ext cx="2252163" cy="668181"/>
            </a:xfrm>
            <a:custGeom>
              <a:avLst/>
              <a:gdLst>
                <a:gd name="T0" fmla="*/ 2038 w 4587"/>
                <a:gd name="T1" fmla="*/ 0 h 1360"/>
                <a:gd name="T2" fmla="*/ 2038 w 4587"/>
                <a:gd name="T3" fmla="*/ 1 h 1360"/>
                <a:gd name="T4" fmla="*/ 4587 w 4587"/>
                <a:gd name="T5" fmla="*/ 757 h 1360"/>
                <a:gd name="T6" fmla="*/ 2550 w 4587"/>
                <a:gd name="T7" fmla="*/ 1360 h 1360"/>
                <a:gd name="T8" fmla="*/ 0 w 4587"/>
                <a:gd name="T9" fmla="*/ 605 h 1360"/>
                <a:gd name="T10" fmla="*/ 2038 w 4587"/>
                <a:gd name="T11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87" h="1360">
                  <a:moveTo>
                    <a:pt x="2038" y="0"/>
                  </a:moveTo>
                  <a:lnTo>
                    <a:pt x="2038" y="1"/>
                  </a:lnTo>
                  <a:lnTo>
                    <a:pt x="4587" y="757"/>
                  </a:lnTo>
                  <a:lnTo>
                    <a:pt x="2550" y="1360"/>
                  </a:lnTo>
                  <a:lnTo>
                    <a:pt x="0" y="605"/>
                  </a:lnTo>
                  <a:lnTo>
                    <a:pt x="20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50">
              <a:extLst>
                <a:ext uri="{FF2B5EF4-FFF2-40B4-BE49-F238E27FC236}">
                  <a16:creationId xmlns:a16="http://schemas.microsoft.com/office/drawing/2014/main" id="{A2DCFDE8-7225-4D35-5377-D9C5A1463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80" y="5360467"/>
              <a:ext cx="1251857" cy="622981"/>
            </a:xfrm>
            <a:custGeom>
              <a:avLst/>
              <a:gdLst>
                <a:gd name="T0" fmla="*/ 0 w 2550"/>
                <a:gd name="T1" fmla="*/ 0 h 1268"/>
                <a:gd name="T2" fmla="*/ 2550 w 2550"/>
                <a:gd name="T3" fmla="*/ 755 h 1268"/>
                <a:gd name="T4" fmla="*/ 2550 w 2550"/>
                <a:gd name="T5" fmla="*/ 1268 h 1268"/>
                <a:gd name="T6" fmla="*/ 0 w 2550"/>
                <a:gd name="T7" fmla="*/ 512 h 1268"/>
                <a:gd name="T8" fmla="*/ 0 w 2550"/>
                <a:gd name="T9" fmla="*/ 0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0" h="1268">
                  <a:moveTo>
                    <a:pt x="0" y="0"/>
                  </a:moveTo>
                  <a:lnTo>
                    <a:pt x="2550" y="755"/>
                  </a:lnTo>
                  <a:lnTo>
                    <a:pt x="2550" y="1268"/>
                  </a:lnTo>
                  <a:lnTo>
                    <a:pt x="0" y="51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51">
              <a:extLst>
                <a:ext uri="{FF2B5EF4-FFF2-40B4-BE49-F238E27FC236}">
                  <a16:creationId xmlns:a16="http://schemas.microsoft.com/office/drawing/2014/main" id="{72E66A3C-6316-A714-BC08-C7AD09C0E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036" y="5360467"/>
              <a:ext cx="1253822" cy="622981"/>
            </a:xfrm>
            <a:custGeom>
              <a:avLst/>
              <a:gdLst>
                <a:gd name="T0" fmla="*/ 0 w 2550"/>
                <a:gd name="T1" fmla="*/ 755 h 1268"/>
                <a:gd name="T2" fmla="*/ 2550 w 2550"/>
                <a:gd name="T3" fmla="*/ 0 h 1268"/>
                <a:gd name="T4" fmla="*/ 2550 w 2550"/>
                <a:gd name="T5" fmla="*/ 512 h 1268"/>
                <a:gd name="T6" fmla="*/ 0 w 2550"/>
                <a:gd name="T7" fmla="*/ 1268 h 1268"/>
                <a:gd name="T8" fmla="*/ 0 w 2550"/>
                <a:gd name="T9" fmla="*/ 755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0" h="1268">
                  <a:moveTo>
                    <a:pt x="0" y="755"/>
                  </a:moveTo>
                  <a:lnTo>
                    <a:pt x="2550" y="0"/>
                  </a:lnTo>
                  <a:lnTo>
                    <a:pt x="2550" y="512"/>
                  </a:lnTo>
                  <a:lnTo>
                    <a:pt x="0" y="1268"/>
                  </a:lnTo>
                  <a:lnTo>
                    <a:pt x="0" y="7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" name="Rectangle 62">
            <a:extLst>
              <a:ext uri="{FF2B5EF4-FFF2-40B4-BE49-F238E27FC236}">
                <a16:creationId xmlns:a16="http://schemas.microsoft.com/office/drawing/2014/main" id="{22AF03D6-6089-34CF-21AE-4001259C7A89}"/>
              </a:ext>
            </a:extLst>
          </p:cNvPr>
          <p:cNvSpPr/>
          <p:nvPr/>
        </p:nvSpPr>
        <p:spPr>
          <a:xfrm>
            <a:off x="5425687" y="3511257"/>
            <a:ext cx="1514096" cy="1326302"/>
          </a:xfrm>
          <a:prstGeom prst="rect">
            <a:avLst/>
          </a:prstGeom>
          <a:noFill/>
          <a:ln>
            <a:noFill/>
          </a:ln>
          <a:scene3d>
            <a:camera prst="isometricOffAxis2Top">
              <a:rot lat="19152448" lon="4046762" rev="17191319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  <a:r>
              <a:rPr lang="ru-RU" sz="7200" dirty="0"/>
              <a:t>3</a:t>
            </a:r>
            <a:endParaRPr lang="en-US" sz="7200" dirty="0"/>
          </a:p>
        </p:txBody>
      </p:sp>
      <p:grpSp>
        <p:nvGrpSpPr>
          <p:cNvPr id="49" name="Group 17">
            <a:extLst>
              <a:ext uri="{FF2B5EF4-FFF2-40B4-BE49-F238E27FC236}">
                <a16:creationId xmlns:a16="http://schemas.microsoft.com/office/drawing/2014/main" id="{39CDDD38-E82B-115F-D1F1-972B88416075}"/>
              </a:ext>
            </a:extLst>
          </p:cNvPr>
          <p:cNvGrpSpPr/>
          <p:nvPr/>
        </p:nvGrpSpPr>
        <p:grpSpPr>
          <a:xfrm>
            <a:off x="5989074" y="3390720"/>
            <a:ext cx="2505679" cy="919732"/>
            <a:chOff x="5955486" y="4515414"/>
            <a:chExt cx="2505679" cy="919732"/>
          </a:xfrm>
        </p:grpSpPr>
        <p:sp>
          <p:nvSpPr>
            <p:cNvPr id="50" name="Freeform 136">
              <a:extLst>
                <a:ext uri="{FF2B5EF4-FFF2-40B4-BE49-F238E27FC236}">
                  <a16:creationId xmlns:a16="http://schemas.microsoft.com/office/drawing/2014/main" id="{375D66B7-9FAE-3ED7-DCEB-B22AB881A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9308" y="4812165"/>
              <a:ext cx="1251857" cy="622981"/>
            </a:xfrm>
            <a:custGeom>
              <a:avLst/>
              <a:gdLst>
                <a:gd name="T0" fmla="*/ 0 w 2550"/>
                <a:gd name="T1" fmla="*/ 756 h 1268"/>
                <a:gd name="T2" fmla="*/ 2550 w 2550"/>
                <a:gd name="T3" fmla="*/ 0 h 1268"/>
                <a:gd name="T4" fmla="*/ 2550 w 2550"/>
                <a:gd name="T5" fmla="*/ 512 h 1268"/>
                <a:gd name="T6" fmla="*/ 0 w 2550"/>
                <a:gd name="T7" fmla="*/ 1268 h 1268"/>
                <a:gd name="T8" fmla="*/ 0 w 2550"/>
                <a:gd name="T9" fmla="*/ 75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0" h="1268">
                  <a:moveTo>
                    <a:pt x="0" y="756"/>
                  </a:moveTo>
                  <a:lnTo>
                    <a:pt x="2550" y="0"/>
                  </a:lnTo>
                  <a:lnTo>
                    <a:pt x="2550" y="512"/>
                  </a:lnTo>
                  <a:lnTo>
                    <a:pt x="0" y="1268"/>
                  </a:lnTo>
                  <a:lnTo>
                    <a:pt x="0" y="756"/>
                  </a:lnTo>
                  <a:close/>
                </a:path>
              </a:pathLst>
            </a:custGeom>
            <a:solidFill>
              <a:srgbClr val="1D92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6">
              <a:extLst>
                <a:ext uri="{FF2B5EF4-FFF2-40B4-BE49-F238E27FC236}">
                  <a16:creationId xmlns:a16="http://schemas.microsoft.com/office/drawing/2014/main" id="{B33C82ED-DC04-4148-8374-552C08A11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036" y="4515414"/>
              <a:ext cx="2254129" cy="668181"/>
            </a:xfrm>
            <a:custGeom>
              <a:avLst/>
              <a:gdLst>
                <a:gd name="T0" fmla="*/ 0 w 4588"/>
                <a:gd name="T1" fmla="*/ 755 h 1361"/>
                <a:gd name="T2" fmla="*/ 2548 w 4588"/>
                <a:gd name="T3" fmla="*/ 0 h 1361"/>
                <a:gd name="T4" fmla="*/ 4588 w 4588"/>
                <a:gd name="T5" fmla="*/ 605 h 1361"/>
                <a:gd name="T6" fmla="*/ 2038 w 4588"/>
                <a:gd name="T7" fmla="*/ 1361 h 1361"/>
                <a:gd name="T8" fmla="*/ 0 w 4588"/>
                <a:gd name="T9" fmla="*/ 755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8" h="1361">
                  <a:moveTo>
                    <a:pt x="0" y="755"/>
                  </a:moveTo>
                  <a:lnTo>
                    <a:pt x="2548" y="0"/>
                  </a:lnTo>
                  <a:lnTo>
                    <a:pt x="4588" y="605"/>
                  </a:lnTo>
                  <a:lnTo>
                    <a:pt x="2038" y="1361"/>
                  </a:lnTo>
                  <a:lnTo>
                    <a:pt x="0" y="755"/>
                  </a:lnTo>
                  <a:close/>
                </a:path>
              </a:pathLst>
            </a:custGeom>
            <a:solidFill>
              <a:srgbClr val="1D92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48">
              <a:extLst>
                <a:ext uri="{FF2B5EF4-FFF2-40B4-BE49-F238E27FC236}">
                  <a16:creationId xmlns:a16="http://schemas.microsoft.com/office/drawing/2014/main" id="{18C87DC1-3560-F8B7-3E3A-83F39A981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5486" y="4812165"/>
              <a:ext cx="1253822" cy="622981"/>
            </a:xfrm>
            <a:custGeom>
              <a:avLst/>
              <a:gdLst>
                <a:gd name="T0" fmla="*/ 0 w 2550"/>
                <a:gd name="T1" fmla="*/ 512 h 1268"/>
                <a:gd name="T2" fmla="*/ 0 w 2550"/>
                <a:gd name="T3" fmla="*/ 0 h 1268"/>
                <a:gd name="T4" fmla="*/ 2550 w 2550"/>
                <a:gd name="T5" fmla="*/ 756 h 1268"/>
                <a:gd name="T6" fmla="*/ 2550 w 2550"/>
                <a:gd name="T7" fmla="*/ 1268 h 1268"/>
                <a:gd name="T8" fmla="*/ 663 w 2550"/>
                <a:gd name="T9" fmla="*/ 709 h 1268"/>
                <a:gd name="T10" fmla="*/ 0 w 2550"/>
                <a:gd name="T11" fmla="*/ 512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50" h="1268">
                  <a:moveTo>
                    <a:pt x="0" y="512"/>
                  </a:moveTo>
                  <a:lnTo>
                    <a:pt x="0" y="0"/>
                  </a:lnTo>
                  <a:lnTo>
                    <a:pt x="2550" y="756"/>
                  </a:lnTo>
                  <a:lnTo>
                    <a:pt x="2550" y="1268"/>
                  </a:lnTo>
                  <a:lnTo>
                    <a:pt x="663" y="709"/>
                  </a:lnTo>
                  <a:lnTo>
                    <a:pt x="0" y="512"/>
                  </a:lnTo>
                  <a:close/>
                </a:path>
              </a:pathLst>
            </a:custGeom>
            <a:solidFill>
              <a:srgbClr val="1D92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3" name="Group 4">
            <a:extLst>
              <a:ext uri="{FF2B5EF4-FFF2-40B4-BE49-F238E27FC236}">
                <a16:creationId xmlns:a16="http://schemas.microsoft.com/office/drawing/2014/main" id="{A585B3CD-7176-B912-784A-7908A5EF28DD}"/>
              </a:ext>
            </a:extLst>
          </p:cNvPr>
          <p:cNvGrpSpPr/>
          <p:nvPr/>
        </p:nvGrpSpPr>
        <p:grpSpPr>
          <a:xfrm>
            <a:off x="4646828" y="1232037"/>
            <a:ext cx="2870015" cy="2657003"/>
            <a:chOff x="3730836" y="1679575"/>
            <a:chExt cx="2727752" cy="2657003"/>
          </a:xfrm>
        </p:grpSpPr>
        <p:sp>
          <p:nvSpPr>
            <p:cNvPr id="54" name="Freeform 139">
              <a:extLst>
                <a:ext uri="{FF2B5EF4-FFF2-40B4-BE49-F238E27FC236}">
                  <a16:creationId xmlns:a16="http://schemas.microsoft.com/office/drawing/2014/main" id="{E2C7DE3E-0A1C-7E58-CD8E-6127A037B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0836" y="1679575"/>
              <a:ext cx="1098569" cy="1137874"/>
            </a:xfrm>
            <a:custGeom>
              <a:avLst/>
              <a:gdLst>
                <a:gd name="T0" fmla="*/ 512 w 2232"/>
                <a:gd name="T1" fmla="*/ 2316 h 2316"/>
                <a:gd name="T2" fmla="*/ 0 w 2232"/>
                <a:gd name="T3" fmla="*/ 2316 h 2316"/>
                <a:gd name="T4" fmla="*/ 1719 w 2232"/>
                <a:gd name="T5" fmla="*/ 0 h 2316"/>
                <a:gd name="T6" fmla="*/ 2232 w 2232"/>
                <a:gd name="T7" fmla="*/ 0 h 2316"/>
                <a:gd name="T8" fmla="*/ 512 w 2232"/>
                <a:gd name="T9" fmla="*/ 2316 h 2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2" h="2316">
                  <a:moveTo>
                    <a:pt x="512" y="2316"/>
                  </a:moveTo>
                  <a:lnTo>
                    <a:pt x="0" y="2316"/>
                  </a:lnTo>
                  <a:lnTo>
                    <a:pt x="1719" y="0"/>
                  </a:lnTo>
                  <a:lnTo>
                    <a:pt x="2232" y="0"/>
                  </a:lnTo>
                  <a:lnTo>
                    <a:pt x="512" y="2316"/>
                  </a:lnTo>
                  <a:close/>
                </a:path>
              </a:pathLst>
            </a:custGeom>
            <a:solidFill>
              <a:srgbClr val="AE3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40">
              <a:extLst>
                <a:ext uri="{FF2B5EF4-FFF2-40B4-BE49-F238E27FC236}">
                  <a16:creationId xmlns:a16="http://schemas.microsoft.com/office/drawing/2014/main" id="{3369661D-E485-0CF2-1A56-B33F677A0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424" y="3416846"/>
              <a:ext cx="2252163" cy="668181"/>
            </a:xfrm>
            <a:custGeom>
              <a:avLst/>
              <a:gdLst>
                <a:gd name="T0" fmla="*/ 4586 w 4586"/>
                <a:gd name="T1" fmla="*/ 605 h 1360"/>
                <a:gd name="T2" fmla="*/ 2037 w 4586"/>
                <a:gd name="T3" fmla="*/ 1360 h 1360"/>
                <a:gd name="T4" fmla="*/ 2037 w 4586"/>
                <a:gd name="T5" fmla="*/ 1360 h 1360"/>
                <a:gd name="T6" fmla="*/ 0 w 4586"/>
                <a:gd name="T7" fmla="*/ 757 h 1360"/>
                <a:gd name="T8" fmla="*/ 0 w 4586"/>
                <a:gd name="T9" fmla="*/ 755 h 1360"/>
                <a:gd name="T10" fmla="*/ 2547 w 4586"/>
                <a:gd name="T11" fmla="*/ 0 h 1360"/>
                <a:gd name="T12" fmla="*/ 4586 w 4586"/>
                <a:gd name="T13" fmla="*/ 605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6" h="1360">
                  <a:moveTo>
                    <a:pt x="4586" y="605"/>
                  </a:moveTo>
                  <a:lnTo>
                    <a:pt x="2037" y="1360"/>
                  </a:lnTo>
                  <a:lnTo>
                    <a:pt x="2037" y="1360"/>
                  </a:lnTo>
                  <a:lnTo>
                    <a:pt x="0" y="757"/>
                  </a:lnTo>
                  <a:lnTo>
                    <a:pt x="0" y="755"/>
                  </a:lnTo>
                  <a:lnTo>
                    <a:pt x="2547" y="0"/>
                  </a:lnTo>
                  <a:lnTo>
                    <a:pt x="4586" y="605"/>
                  </a:lnTo>
                  <a:close/>
                </a:path>
              </a:pathLst>
            </a:custGeom>
            <a:solidFill>
              <a:srgbClr val="AE3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41">
              <a:extLst>
                <a:ext uri="{FF2B5EF4-FFF2-40B4-BE49-F238E27FC236}">
                  <a16:creationId xmlns:a16="http://schemas.microsoft.com/office/drawing/2014/main" id="{FC7A1A72-442C-C0CB-E398-AB120A662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424" y="3640883"/>
              <a:ext cx="0" cy="147393"/>
            </a:xfrm>
            <a:custGeom>
              <a:avLst/>
              <a:gdLst>
                <a:gd name="T0" fmla="*/ 302 h 302"/>
                <a:gd name="T1" fmla="*/ 0 h 302"/>
                <a:gd name="T2" fmla="*/ 302 h 30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02">
                  <a:moveTo>
                    <a:pt x="0" y="302"/>
                  </a:moveTo>
                  <a:lnTo>
                    <a:pt x="0" y="0"/>
                  </a:lnTo>
                  <a:lnTo>
                    <a:pt x="0" y="302"/>
                  </a:lnTo>
                  <a:close/>
                </a:path>
              </a:pathLst>
            </a:custGeom>
            <a:solidFill>
              <a:srgbClr val="FF70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42">
              <a:extLst>
                <a:ext uri="{FF2B5EF4-FFF2-40B4-BE49-F238E27FC236}">
                  <a16:creationId xmlns:a16="http://schemas.microsoft.com/office/drawing/2014/main" id="{415499A6-B4BD-67B0-0C76-1F747F216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2386" y="1679575"/>
              <a:ext cx="1697966" cy="2108701"/>
            </a:xfrm>
            <a:custGeom>
              <a:avLst/>
              <a:gdLst>
                <a:gd name="T0" fmla="*/ 0 w 3454"/>
                <a:gd name="T1" fmla="*/ 2316 h 4293"/>
                <a:gd name="T2" fmla="*/ 1720 w 3454"/>
                <a:gd name="T3" fmla="*/ 0 h 4293"/>
                <a:gd name="T4" fmla="*/ 3454 w 3454"/>
                <a:gd name="T5" fmla="*/ 1286 h 4293"/>
                <a:gd name="T6" fmla="*/ 3003 w 3454"/>
                <a:gd name="T7" fmla="*/ 1421 h 4293"/>
                <a:gd name="T8" fmla="*/ 3003 w 3454"/>
                <a:gd name="T9" fmla="*/ 3537 h 4293"/>
                <a:gd name="T10" fmla="*/ 453 w 3454"/>
                <a:gd name="T11" fmla="*/ 4293 h 4293"/>
                <a:gd name="T12" fmla="*/ 453 w 3454"/>
                <a:gd name="T13" fmla="*/ 2181 h 4293"/>
                <a:gd name="T14" fmla="*/ 0 w 3454"/>
                <a:gd name="T15" fmla="*/ 2316 h 4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54" h="4293">
                  <a:moveTo>
                    <a:pt x="0" y="2316"/>
                  </a:moveTo>
                  <a:lnTo>
                    <a:pt x="1720" y="0"/>
                  </a:lnTo>
                  <a:lnTo>
                    <a:pt x="3454" y="1286"/>
                  </a:lnTo>
                  <a:lnTo>
                    <a:pt x="3003" y="1421"/>
                  </a:lnTo>
                  <a:lnTo>
                    <a:pt x="3003" y="3537"/>
                  </a:lnTo>
                  <a:lnTo>
                    <a:pt x="453" y="4293"/>
                  </a:lnTo>
                  <a:lnTo>
                    <a:pt x="453" y="2181"/>
                  </a:lnTo>
                  <a:lnTo>
                    <a:pt x="0" y="2316"/>
                  </a:lnTo>
                  <a:close/>
                </a:path>
              </a:pathLst>
            </a:custGeom>
            <a:solidFill>
              <a:srgbClr val="AE3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43">
              <a:extLst>
                <a:ext uri="{FF2B5EF4-FFF2-40B4-BE49-F238E27FC236}">
                  <a16:creationId xmlns:a16="http://schemas.microsoft.com/office/drawing/2014/main" id="{5DA8A64D-8AAB-A013-BDB0-2B831F0C3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873" y="2750630"/>
              <a:ext cx="1251857" cy="1585948"/>
            </a:xfrm>
            <a:custGeom>
              <a:avLst/>
              <a:gdLst>
                <a:gd name="T0" fmla="*/ 0 w 2549"/>
                <a:gd name="T1" fmla="*/ 135 h 3230"/>
                <a:gd name="T2" fmla="*/ 59 w 2549"/>
                <a:gd name="T3" fmla="*/ 135 h 3230"/>
                <a:gd name="T4" fmla="*/ 512 w 2549"/>
                <a:gd name="T5" fmla="*/ 0 h 3230"/>
                <a:gd name="T6" fmla="*/ 512 w 2549"/>
                <a:gd name="T7" fmla="*/ 2114 h 3230"/>
                <a:gd name="T8" fmla="*/ 2549 w 2549"/>
                <a:gd name="T9" fmla="*/ 2717 h 3230"/>
                <a:gd name="T10" fmla="*/ 2549 w 2549"/>
                <a:gd name="T11" fmla="*/ 3230 h 3230"/>
                <a:gd name="T12" fmla="*/ 0 w 2549"/>
                <a:gd name="T13" fmla="*/ 2474 h 3230"/>
                <a:gd name="T14" fmla="*/ 0 w 2549"/>
                <a:gd name="T15" fmla="*/ 135 h 3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9" h="3230">
                  <a:moveTo>
                    <a:pt x="0" y="135"/>
                  </a:moveTo>
                  <a:lnTo>
                    <a:pt x="59" y="135"/>
                  </a:lnTo>
                  <a:lnTo>
                    <a:pt x="512" y="0"/>
                  </a:lnTo>
                  <a:lnTo>
                    <a:pt x="512" y="2114"/>
                  </a:lnTo>
                  <a:lnTo>
                    <a:pt x="2549" y="2717"/>
                  </a:lnTo>
                  <a:lnTo>
                    <a:pt x="2549" y="3230"/>
                  </a:lnTo>
                  <a:lnTo>
                    <a:pt x="0" y="2474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E3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45">
              <a:extLst>
                <a:ext uri="{FF2B5EF4-FFF2-40B4-BE49-F238E27FC236}">
                  <a16:creationId xmlns:a16="http://schemas.microsoft.com/office/drawing/2014/main" id="{3D2B22A9-4F4E-A208-777D-EDC2B1130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6731" y="3713597"/>
              <a:ext cx="1251857" cy="622981"/>
            </a:xfrm>
            <a:custGeom>
              <a:avLst/>
              <a:gdLst>
                <a:gd name="T0" fmla="*/ 0 w 2549"/>
                <a:gd name="T1" fmla="*/ 755 h 1268"/>
                <a:gd name="T2" fmla="*/ 2549 w 2549"/>
                <a:gd name="T3" fmla="*/ 0 h 1268"/>
                <a:gd name="T4" fmla="*/ 2549 w 2549"/>
                <a:gd name="T5" fmla="*/ 512 h 1268"/>
                <a:gd name="T6" fmla="*/ 0 w 2549"/>
                <a:gd name="T7" fmla="*/ 1268 h 1268"/>
                <a:gd name="T8" fmla="*/ 0 w 2549"/>
                <a:gd name="T9" fmla="*/ 755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9" h="1268">
                  <a:moveTo>
                    <a:pt x="0" y="755"/>
                  </a:moveTo>
                  <a:lnTo>
                    <a:pt x="2549" y="0"/>
                  </a:lnTo>
                  <a:lnTo>
                    <a:pt x="2549" y="512"/>
                  </a:lnTo>
                  <a:lnTo>
                    <a:pt x="0" y="1268"/>
                  </a:lnTo>
                  <a:lnTo>
                    <a:pt x="0" y="755"/>
                  </a:lnTo>
                  <a:close/>
                </a:path>
              </a:pathLst>
            </a:custGeom>
            <a:solidFill>
              <a:srgbClr val="AE3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0" name="Rectangle 65">
            <a:extLst>
              <a:ext uri="{FF2B5EF4-FFF2-40B4-BE49-F238E27FC236}">
                <a16:creationId xmlns:a16="http://schemas.microsoft.com/office/drawing/2014/main" id="{406ED4C0-7E25-91DD-BD51-4FC5559FA2EF}"/>
              </a:ext>
            </a:extLst>
          </p:cNvPr>
          <p:cNvSpPr/>
          <p:nvPr/>
        </p:nvSpPr>
        <p:spPr>
          <a:xfrm>
            <a:off x="5504283" y="2652924"/>
            <a:ext cx="1514096" cy="1326302"/>
          </a:xfrm>
          <a:prstGeom prst="rect">
            <a:avLst/>
          </a:prstGeom>
          <a:noFill/>
          <a:ln>
            <a:noFill/>
          </a:ln>
          <a:scene3d>
            <a:camera prst="isometricOffAxis1Top">
              <a:rot lat="19285750" lon="17520000" rev="4410664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  <a:r>
              <a:rPr lang="ru-RU" sz="7200" dirty="0"/>
              <a:t>5</a:t>
            </a:r>
            <a:endParaRPr lang="en-US" sz="7200" dirty="0"/>
          </a:p>
        </p:txBody>
      </p:sp>
      <p:pic>
        <p:nvPicPr>
          <p:cNvPr id="61" name="Graphic 109" descr="Trophy">
            <a:extLst>
              <a:ext uri="{FF2B5EF4-FFF2-40B4-BE49-F238E27FC236}">
                <a16:creationId xmlns:a16="http://schemas.microsoft.com/office/drawing/2014/main" id="{7E72F82A-37DC-A199-BD60-4B4557F6D4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8844" y="1950658"/>
            <a:ext cx="914400" cy="914400"/>
          </a:xfrm>
          <a:prstGeom prst="rect">
            <a:avLst/>
          </a:prstGeom>
          <a:scene3d>
            <a:camera prst="perspectiveHeroicExtremeLeftFacing" fov="1200000">
              <a:rot lat="20861417" lon="3001956" rev="0"/>
            </a:camera>
            <a:lightRig rig="threePt" dir="t"/>
          </a:scene3d>
          <a:sp3d/>
        </p:spPr>
      </p:pic>
      <p:cxnSp>
        <p:nvCxnSpPr>
          <p:cNvPr id="62" name="Connector: Elbow 119">
            <a:extLst>
              <a:ext uri="{FF2B5EF4-FFF2-40B4-BE49-F238E27FC236}">
                <a16:creationId xmlns:a16="http://schemas.microsoft.com/office/drawing/2014/main" id="{CF151084-84B1-3F32-2E21-6EC896077756}"/>
              </a:ext>
            </a:extLst>
          </p:cNvPr>
          <p:cNvCxnSpPr>
            <a:cxnSpLocks/>
          </p:cNvCxnSpPr>
          <p:nvPr/>
        </p:nvCxnSpPr>
        <p:spPr>
          <a:xfrm rot="16200000" flipH="1">
            <a:off x="3132066" y="3073427"/>
            <a:ext cx="1914476" cy="864901"/>
          </a:xfrm>
          <a:prstGeom prst="bentConnector3">
            <a:avLst>
              <a:gd name="adj1" fmla="val -81"/>
            </a:avLst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id="{2DAD4B19-975E-7668-CE57-95EC191253B3}"/>
              </a:ext>
            </a:extLst>
          </p:cNvPr>
          <p:cNvCxnSpPr>
            <a:cxnSpLocks/>
          </p:cNvCxnSpPr>
          <p:nvPr/>
        </p:nvCxnSpPr>
        <p:spPr>
          <a:xfrm flipV="1">
            <a:off x="7147822" y="4595889"/>
            <a:ext cx="0" cy="1862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Соединитель: уступ 63">
            <a:extLst>
              <a:ext uri="{FF2B5EF4-FFF2-40B4-BE49-F238E27FC236}">
                <a16:creationId xmlns:a16="http://schemas.microsoft.com/office/drawing/2014/main" id="{B4BBF2B6-10B9-DDD5-36EE-23310D3C7AC6}"/>
              </a:ext>
            </a:extLst>
          </p:cNvPr>
          <p:cNvCxnSpPr>
            <a:cxnSpLocks/>
          </p:cNvCxnSpPr>
          <p:nvPr/>
        </p:nvCxnSpPr>
        <p:spPr>
          <a:xfrm rot="5400000">
            <a:off x="7690354" y="2884128"/>
            <a:ext cx="549301" cy="380937"/>
          </a:xfrm>
          <a:prstGeom prst="bentConnector3">
            <a:avLst>
              <a:gd name="adj1" fmla="val -101"/>
            </a:avLst>
          </a:prstGeom>
          <a:ln>
            <a:solidFill>
              <a:srgbClr val="1D92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2">
            <a:extLst>
              <a:ext uri="{FF2B5EF4-FFF2-40B4-BE49-F238E27FC236}">
                <a16:creationId xmlns:a16="http://schemas.microsoft.com/office/drawing/2014/main" id="{654D529A-D2CA-78C5-E86B-F5B370762B98}"/>
              </a:ext>
            </a:extLst>
          </p:cNvPr>
          <p:cNvSpPr/>
          <p:nvPr/>
        </p:nvSpPr>
        <p:spPr>
          <a:xfrm>
            <a:off x="6588331" y="3060610"/>
            <a:ext cx="1514096" cy="1326302"/>
          </a:xfrm>
          <a:prstGeom prst="rect">
            <a:avLst/>
          </a:prstGeom>
          <a:noFill/>
          <a:ln>
            <a:noFill/>
          </a:ln>
          <a:scene3d>
            <a:camera prst="isometricOffAxis2Top">
              <a:rot lat="19152448" lon="4046762" rev="17191319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0</a:t>
            </a:r>
            <a:r>
              <a:rPr lang="ru-RU" sz="7200" dirty="0"/>
              <a:t>4</a:t>
            </a:r>
            <a:endParaRPr lang="en-US" sz="7200" dirty="0"/>
          </a:p>
        </p:txBody>
      </p:sp>
      <p:cxnSp>
        <p:nvCxnSpPr>
          <p:cNvPr id="66" name="Connector: Elbow 119">
            <a:extLst>
              <a:ext uri="{FF2B5EF4-FFF2-40B4-BE49-F238E27FC236}">
                <a16:creationId xmlns:a16="http://schemas.microsoft.com/office/drawing/2014/main" id="{560E9619-69C2-D42E-F76F-D14EC5197701}"/>
              </a:ext>
            </a:extLst>
          </p:cNvPr>
          <p:cNvCxnSpPr>
            <a:cxnSpLocks/>
          </p:cNvCxnSpPr>
          <p:nvPr/>
        </p:nvCxnSpPr>
        <p:spPr>
          <a:xfrm rot="16200000" flipH="1">
            <a:off x="3632415" y="4637632"/>
            <a:ext cx="565205" cy="67376"/>
          </a:xfrm>
          <a:prstGeom prst="bentConnector3">
            <a:avLst>
              <a:gd name="adj1" fmla="val -659"/>
            </a:avLst>
          </a:prstGeom>
          <a:ln>
            <a:solidFill>
              <a:srgbClr val="44546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36">
            <a:extLst>
              <a:ext uri="{FF2B5EF4-FFF2-40B4-BE49-F238E27FC236}">
                <a16:creationId xmlns:a16="http://schemas.microsoft.com/office/drawing/2014/main" id="{9E7544DA-D080-6065-D505-B7D03C090BC3}"/>
              </a:ext>
            </a:extLst>
          </p:cNvPr>
          <p:cNvGrpSpPr/>
          <p:nvPr/>
        </p:nvGrpSpPr>
        <p:grpSpPr>
          <a:xfrm>
            <a:off x="227349" y="2049576"/>
            <a:ext cx="3508317" cy="1771791"/>
            <a:chOff x="84483" y="4075690"/>
            <a:chExt cx="2909846" cy="1771791"/>
          </a:xfrm>
        </p:grpSpPr>
        <p:grpSp>
          <p:nvGrpSpPr>
            <p:cNvPr id="68" name="Group 37">
              <a:extLst>
                <a:ext uri="{FF2B5EF4-FFF2-40B4-BE49-F238E27FC236}">
                  <a16:creationId xmlns:a16="http://schemas.microsoft.com/office/drawing/2014/main" id="{651A7AAE-CF98-0527-09B1-11ED21136EB6}"/>
                </a:ext>
              </a:extLst>
            </p:cNvPr>
            <p:cNvGrpSpPr/>
            <p:nvPr/>
          </p:nvGrpSpPr>
          <p:grpSpPr>
            <a:xfrm>
              <a:off x="84483" y="4075690"/>
              <a:ext cx="2585214" cy="1771791"/>
              <a:chOff x="401267" y="3472327"/>
              <a:chExt cx="2640738" cy="1771791"/>
            </a:xfrm>
          </p:grpSpPr>
          <p:sp>
            <p:nvSpPr>
              <p:cNvPr id="70" name="Rectangle 39">
                <a:extLst>
                  <a:ext uri="{FF2B5EF4-FFF2-40B4-BE49-F238E27FC236}">
                    <a16:creationId xmlns:a16="http://schemas.microsoft.com/office/drawing/2014/main" id="{ED327551-6B0D-37BA-5AA7-9C68F244B043}"/>
                  </a:ext>
                </a:extLst>
              </p:cNvPr>
              <p:cNvSpPr/>
              <p:nvPr/>
            </p:nvSpPr>
            <p:spPr>
              <a:xfrm>
                <a:off x="401268" y="3472327"/>
                <a:ext cx="2640737" cy="707886"/>
              </a:xfrm>
              <a:prstGeom prst="rect">
                <a:avLst/>
              </a:prstGeom>
            </p:spPr>
            <p:txBody>
              <a:bodyPr wrap="square" anchor="b">
                <a:spAutoFit/>
              </a:bodyPr>
              <a:lstStyle/>
              <a:p>
                <a:pPr algn="r"/>
                <a:r>
                  <a:rPr lang="ru-RU" sz="2000" b="1" cap="all" dirty="0">
                    <a:solidFill>
                      <a:schemeClr val="accent1"/>
                    </a:solidFill>
                  </a:rPr>
                  <a:t>Региональный уровень</a:t>
                </a:r>
                <a:endParaRPr lang="en-US" sz="2000" b="1" cap="all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71" name="Rectangle 40">
                <a:extLst>
                  <a:ext uri="{FF2B5EF4-FFF2-40B4-BE49-F238E27FC236}">
                    <a16:creationId xmlns:a16="http://schemas.microsoft.com/office/drawing/2014/main" id="{A11E50A9-53D7-7CFA-6C97-B780E573BF3B}"/>
                  </a:ext>
                </a:extLst>
              </p:cNvPr>
              <p:cNvSpPr/>
              <p:nvPr/>
            </p:nvSpPr>
            <p:spPr>
              <a:xfrm>
                <a:off x="401267" y="4072322"/>
                <a:ext cx="2640735" cy="11717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lnSpc>
                    <a:spcPts val="1400"/>
                  </a:lnSpc>
                  <a:buFontTx/>
                  <a:buChar char="-"/>
                </a:pPr>
                <a:r>
                  <a:rPr lang="ru-RU" sz="1400" dirty="0">
                    <a:solidFill>
                      <a:schemeClr val="bg1">
                        <a:lumMod val="50000"/>
                      </a:schemeClr>
                    </a:solidFill>
                  </a:rPr>
                  <a:t>Юные техники и изобретатели</a:t>
                </a:r>
              </a:p>
              <a:p>
                <a:pPr marL="285750" indent="-285750" algn="just">
                  <a:lnSpc>
                    <a:spcPts val="1400"/>
                  </a:lnSpc>
                  <a:buFontTx/>
                  <a:buChar char="-"/>
                </a:pPr>
                <a:r>
                  <a:rPr lang="ru-RU" sz="1400" dirty="0">
                    <a:solidFill>
                      <a:schemeClr val="bg1">
                        <a:lumMod val="50000"/>
                      </a:schemeClr>
                    </a:solidFill>
                  </a:rPr>
                  <a:t>Региональная конференция по научно-техническому творчеству школьников «Лабиринты науки»</a:t>
                </a:r>
                <a:endParaRPr lang="da-DK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9" name="Oval 38">
              <a:extLst>
                <a:ext uri="{FF2B5EF4-FFF2-40B4-BE49-F238E27FC236}">
                  <a16:creationId xmlns:a16="http://schemas.microsoft.com/office/drawing/2014/main" id="{2926EF19-0A3E-0698-1656-2EF3B08031FA}"/>
                </a:ext>
              </a:extLst>
            </p:cNvPr>
            <p:cNvSpPr/>
            <p:nvPr/>
          </p:nvSpPr>
          <p:spPr>
            <a:xfrm>
              <a:off x="2811449" y="4505165"/>
              <a:ext cx="182880" cy="1828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72" name="Connector: Elbow 119">
            <a:extLst>
              <a:ext uri="{FF2B5EF4-FFF2-40B4-BE49-F238E27FC236}">
                <a16:creationId xmlns:a16="http://schemas.microsoft.com/office/drawing/2014/main" id="{5290DD0F-B4DF-BC82-8706-2CDF47893DD8}"/>
              </a:ext>
            </a:extLst>
          </p:cNvPr>
          <p:cNvCxnSpPr>
            <a:cxnSpLocks/>
          </p:cNvCxnSpPr>
          <p:nvPr/>
        </p:nvCxnSpPr>
        <p:spPr>
          <a:xfrm rot="16200000" flipH="1">
            <a:off x="3132067" y="3073428"/>
            <a:ext cx="1914476" cy="864901"/>
          </a:xfrm>
          <a:prstGeom prst="bentConnector3">
            <a:avLst>
              <a:gd name="adj1" fmla="val -8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01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4BB12-63B6-FE59-C856-AC3ED290C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Isosceles Triangle 2">
            <a:extLst>
              <a:ext uri="{FF2B5EF4-FFF2-40B4-BE49-F238E27FC236}">
                <a16:creationId xmlns:a16="http://schemas.microsoft.com/office/drawing/2014/main" id="{D5C3FC18-4A90-F3F4-0415-ADFA68F611E3}"/>
              </a:ext>
            </a:extLst>
          </p:cNvPr>
          <p:cNvSpPr/>
          <p:nvPr/>
        </p:nvSpPr>
        <p:spPr>
          <a:xfrm rot="10800000">
            <a:off x="9732349" y="4145858"/>
            <a:ext cx="266604" cy="229831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7" name="组合 41">
            <a:extLst>
              <a:ext uri="{FF2B5EF4-FFF2-40B4-BE49-F238E27FC236}">
                <a16:creationId xmlns:a16="http://schemas.microsoft.com/office/drawing/2014/main" id="{D7E79057-B6F5-0D57-2544-4E0720F81966}"/>
              </a:ext>
            </a:extLst>
          </p:cNvPr>
          <p:cNvGrpSpPr/>
          <p:nvPr/>
        </p:nvGrpSpPr>
        <p:grpSpPr>
          <a:xfrm>
            <a:off x="8528431" y="3163280"/>
            <a:ext cx="2637031" cy="834190"/>
            <a:chOff x="8716769" y="3573381"/>
            <a:chExt cx="2637031" cy="834190"/>
          </a:xfrm>
        </p:grpSpPr>
        <p:sp>
          <p:nvSpPr>
            <p:cNvPr id="28" name="Round Same Side Corner Rectangle 6">
              <a:extLst>
                <a:ext uri="{FF2B5EF4-FFF2-40B4-BE49-F238E27FC236}">
                  <a16:creationId xmlns:a16="http://schemas.microsoft.com/office/drawing/2014/main" id="{451F7287-ADFF-B93C-F44A-2043E8ADFB85}"/>
                </a:ext>
              </a:extLst>
            </p:cNvPr>
            <p:cNvSpPr/>
            <p:nvPr/>
          </p:nvSpPr>
          <p:spPr>
            <a:xfrm rot="5400000">
              <a:off x="9618190" y="2671960"/>
              <a:ext cx="834190" cy="2637031"/>
            </a:xfrm>
            <a:prstGeom prst="round2Same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29" name="矩形 43">
              <a:extLst>
                <a:ext uri="{FF2B5EF4-FFF2-40B4-BE49-F238E27FC236}">
                  <a16:creationId xmlns:a16="http://schemas.microsoft.com/office/drawing/2014/main" id="{A4442F04-7C26-9944-F7A4-5AB46E3635A9}"/>
                </a:ext>
              </a:extLst>
            </p:cNvPr>
            <p:cNvSpPr/>
            <p:nvPr/>
          </p:nvSpPr>
          <p:spPr>
            <a:xfrm>
              <a:off x="9024717" y="3769166"/>
              <a:ext cx="207443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zh-CN" sz="2000" b="1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10-11 класс</a:t>
              </a:r>
              <a:endParaRPr lang="en-US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21" name="Group 36">
            <a:extLst>
              <a:ext uri="{FF2B5EF4-FFF2-40B4-BE49-F238E27FC236}">
                <a16:creationId xmlns:a16="http://schemas.microsoft.com/office/drawing/2014/main" id="{FA4B7E52-1BD2-F440-461B-A6C1005A46BD}"/>
              </a:ext>
            </a:extLst>
          </p:cNvPr>
          <p:cNvGrpSpPr/>
          <p:nvPr/>
        </p:nvGrpSpPr>
        <p:grpSpPr>
          <a:xfrm>
            <a:off x="5896615" y="3163199"/>
            <a:ext cx="2838387" cy="834191"/>
            <a:chOff x="6079738" y="3573379"/>
            <a:chExt cx="2838387" cy="834191"/>
          </a:xfrm>
        </p:grpSpPr>
        <p:sp>
          <p:nvSpPr>
            <p:cNvPr id="22" name="Rectangle 37">
              <a:extLst>
                <a:ext uri="{FF2B5EF4-FFF2-40B4-BE49-F238E27FC236}">
                  <a16:creationId xmlns:a16="http://schemas.microsoft.com/office/drawing/2014/main" id="{56769BDC-39D0-93CB-8512-3322B0CBF158}"/>
                </a:ext>
              </a:extLst>
            </p:cNvPr>
            <p:cNvSpPr/>
            <p:nvPr/>
          </p:nvSpPr>
          <p:spPr>
            <a:xfrm>
              <a:off x="6079738" y="3573379"/>
              <a:ext cx="2637031" cy="83419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23" name="Isosceles Triangle 38">
              <a:extLst>
                <a:ext uri="{FF2B5EF4-FFF2-40B4-BE49-F238E27FC236}">
                  <a16:creationId xmlns:a16="http://schemas.microsoft.com/office/drawing/2014/main" id="{9B8A4F10-724E-6EA5-6B38-6663D92B4589}"/>
                </a:ext>
              </a:extLst>
            </p:cNvPr>
            <p:cNvSpPr/>
            <p:nvPr/>
          </p:nvSpPr>
          <p:spPr>
            <a:xfrm rot="5400000">
              <a:off x="8700660" y="3889799"/>
              <a:ext cx="233573" cy="201356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6B078C-9599-16B7-A688-D0FEBB0D5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Непрерывная линия проектного обучения</a:t>
            </a:r>
          </a:p>
        </p:txBody>
      </p:sp>
      <p:sp>
        <p:nvSpPr>
          <p:cNvPr id="4" name="Isosceles Triangle 4">
            <a:extLst>
              <a:ext uri="{FF2B5EF4-FFF2-40B4-BE49-F238E27FC236}">
                <a16:creationId xmlns:a16="http://schemas.microsoft.com/office/drawing/2014/main" id="{36532EE9-0ABD-E24E-5187-69C18B119483}"/>
              </a:ext>
            </a:extLst>
          </p:cNvPr>
          <p:cNvSpPr/>
          <p:nvPr/>
        </p:nvSpPr>
        <p:spPr>
          <a:xfrm>
            <a:off x="1821352" y="2805022"/>
            <a:ext cx="266604" cy="229831"/>
          </a:xfrm>
          <a:prstGeom prst="triangle">
            <a:avLst/>
          </a:prstGeom>
          <a:solidFill>
            <a:srgbClr val="C7A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Isosceles Triangle 1">
            <a:extLst>
              <a:ext uri="{FF2B5EF4-FFF2-40B4-BE49-F238E27FC236}">
                <a16:creationId xmlns:a16="http://schemas.microsoft.com/office/drawing/2014/main" id="{4D456C6C-1867-0CD0-484F-1A3AE67ED246}"/>
              </a:ext>
            </a:extLst>
          </p:cNvPr>
          <p:cNvSpPr/>
          <p:nvPr/>
        </p:nvSpPr>
        <p:spPr>
          <a:xfrm rot="10800000">
            <a:off x="4481090" y="4145858"/>
            <a:ext cx="266604" cy="22983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roup 40">
            <a:extLst>
              <a:ext uri="{FF2B5EF4-FFF2-40B4-BE49-F238E27FC236}">
                <a16:creationId xmlns:a16="http://schemas.microsoft.com/office/drawing/2014/main" id="{6C09589A-A5FE-FFA3-1327-3D9ECE05DD27}"/>
              </a:ext>
            </a:extLst>
          </p:cNvPr>
          <p:cNvGrpSpPr/>
          <p:nvPr/>
        </p:nvGrpSpPr>
        <p:grpSpPr>
          <a:xfrm>
            <a:off x="3273169" y="3163278"/>
            <a:ext cx="2805862" cy="834191"/>
            <a:chOff x="3475232" y="3573379"/>
            <a:chExt cx="2805862" cy="834191"/>
          </a:xfrm>
        </p:grpSpPr>
        <p:sp>
          <p:nvSpPr>
            <p:cNvPr id="13" name="Rectangle 41">
              <a:extLst>
                <a:ext uri="{FF2B5EF4-FFF2-40B4-BE49-F238E27FC236}">
                  <a16:creationId xmlns:a16="http://schemas.microsoft.com/office/drawing/2014/main" id="{47303A96-BB30-63A5-F798-E2B79F44421A}"/>
                </a:ext>
              </a:extLst>
            </p:cNvPr>
            <p:cNvSpPr/>
            <p:nvPr/>
          </p:nvSpPr>
          <p:spPr>
            <a:xfrm>
              <a:off x="3475232" y="3573379"/>
              <a:ext cx="2637031" cy="83419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14" name="Isosceles Triangle 42">
              <a:extLst>
                <a:ext uri="{FF2B5EF4-FFF2-40B4-BE49-F238E27FC236}">
                  <a16:creationId xmlns:a16="http://schemas.microsoft.com/office/drawing/2014/main" id="{C3457ABA-E697-CE67-55FE-13D3657CDBD4}"/>
                </a:ext>
              </a:extLst>
            </p:cNvPr>
            <p:cNvSpPr/>
            <p:nvPr/>
          </p:nvSpPr>
          <p:spPr>
            <a:xfrm rot="5400000">
              <a:off x="6063629" y="3889798"/>
              <a:ext cx="233573" cy="201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</p:grpSp>
      <p:sp>
        <p:nvSpPr>
          <p:cNvPr id="5" name="TextBox 16">
            <a:extLst>
              <a:ext uri="{FF2B5EF4-FFF2-40B4-BE49-F238E27FC236}">
                <a16:creationId xmlns:a16="http://schemas.microsoft.com/office/drawing/2014/main" id="{85A21118-6E11-574C-D49A-4D2149385E5B}"/>
              </a:ext>
            </a:extLst>
          </p:cNvPr>
          <p:cNvSpPr txBox="1"/>
          <p:nvPr/>
        </p:nvSpPr>
        <p:spPr>
          <a:xfrm>
            <a:off x="641351" y="1560452"/>
            <a:ext cx="2637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rgbClr val="7030A0"/>
                </a:solidFill>
              </a:rPr>
              <a:t>Предметы «Основы проектной деятельности», «Труд (технология)»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  <p:grpSp>
        <p:nvGrpSpPr>
          <p:cNvPr id="6" name="Group 44">
            <a:extLst>
              <a:ext uri="{FF2B5EF4-FFF2-40B4-BE49-F238E27FC236}">
                <a16:creationId xmlns:a16="http://schemas.microsoft.com/office/drawing/2014/main" id="{2052D8B9-B254-A5B8-D189-BA81D528EBF1}"/>
              </a:ext>
            </a:extLst>
          </p:cNvPr>
          <p:cNvGrpSpPr/>
          <p:nvPr/>
        </p:nvGrpSpPr>
        <p:grpSpPr>
          <a:xfrm>
            <a:off x="641350" y="3162919"/>
            <a:ext cx="2838388" cy="834190"/>
            <a:chOff x="838200" y="3573380"/>
            <a:chExt cx="2838388" cy="834190"/>
          </a:xfrm>
          <a:solidFill>
            <a:srgbClr val="C7A7D0"/>
          </a:solidFill>
        </p:grpSpPr>
        <p:sp>
          <p:nvSpPr>
            <p:cNvPr id="7" name="Round Same Side Corner Rectangle 45">
              <a:extLst>
                <a:ext uri="{FF2B5EF4-FFF2-40B4-BE49-F238E27FC236}">
                  <a16:creationId xmlns:a16="http://schemas.microsoft.com/office/drawing/2014/main" id="{7B7611DC-1C7A-E9D9-E1DE-A9FB009B1D18}"/>
                </a:ext>
              </a:extLst>
            </p:cNvPr>
            <p:cNvSpPr/>
            <p:nvPr/>
          </p:nvSpPr>
          <p:spPr>
            <a:xfrm rot="16200000">
              <a:off x="1739621" y="2671959"/>
              <a:ext cx="834190" cy="2637031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8" name="Isosceles Triangle 46">
              <a:extLst>
                <a:ext uri="{FF2B5EF4-FFF2-40B4-BE49-F238E27FC236}">
                  <a16:creationId xmlns:a16="http://schemas.microsoft.com/office/drawing/2014/main" id="{19281F10-CE4A-F79E-531E-BF9E6FB3ABEE}"/>
                </a:ext>
              </a:extLst>
            </p:cNvPr>
            <p:cNvSpPr/>
            <p:nvPr/>
          </p:nvSpPr>
          <p:spPr>
            <a:xfrm rot="5400000">
              <a:off x="3459123" y="3889797"/>
              <a:ext cx="233573" cy="20135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/>
            </a:p>
          </p:txBody>
        </p:sp>
        <p:sp>
          <p:nvSpPr>
            <p:cNvPr id="9" name="TextBox 47">
              <a:extLst>
                <a:ext uri="{FF2B5EF4-FFF2-40B4-BE49-F238E27FC236}">
                  <a16:creationId xmlns:a16="http://schemas.microsoft.com/office/drawing/2014/main" id="{8AEBA0CD-67E9-30D6-2286-ABE0F1049A58}"/>
                </a:ext>
              </a:extLst>
            </p:cNvPr>
            <p:cNvSpPr txBox="1"/>
            <p:nvPr/>
          </p:nvSpPr>
          <p:spPr>
            <a:xfrm>
              <a:off x="2080614" y="3759641"/>
              <a:ext cx="184731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矩形 38">
            <a:extLst>
              <a:ext uri="{FF2B5EF4-FFF2-40B4-BE49-F238E27FC236}">
                <a16:creationId xmlns:a16="http://schemas.microsoft.com/office/drawing/2014/main" id="{CA16AE9A-BA35-0A82-1856-1B28EA78D4D3}"/>
              </a:ext>
            </a:extLst>
          </p:cNvPr>
          <p:cNvSpPr/>
          <p:nvPr/>
        </p:nvSpPr>
        <p:spPr>
          <a:xfrm>
            <a:off x="951940" y="3358705"/>
            <a:ext cx="207443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 класс</a:t>
            </a:r>
            <a:endParaRPr lang="en-US" altLang="zh-CN" sz="2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矩形 36">
            <a:extLst>
              <a:ext uri="{FF2B5EF4-FFF2-40B4-BE49-F238E27FC236}">
                <a16:creationId xmlns:a16="http://schemas.microsoft.com/office/drawing/2014/main" id="{BBBEDAF9-6693-3571-7436-FABBDEE53C11}"/>
              </a:ext>
            </a:extLst>
          </p:cNvPr>
          <p:cNvSpPr/>
          <p:nvPr/>
        </p:nvSpPr>
        <p:spPr>
          <a:xfrm>
            <a:off x="636139" y="4183371"/>
            <a:ext cx="2637030" cy="10541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Итог – защита решения Кейса; защита проектных работ в рамках предмета «Труд (технология)»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CBAE2478-123A-A36E-B2E5-95AA97F97E07}"/>
              </a:ext>
            </a:extLst>
          </p:cNvPr>
          <p:cNvSpPr txBox="1"/>
          <p:nvPr/>
        </p:nvSpPr>
        <p:spPr>
          <a:xfrm>
            <a:off x="3273169" y="4412511"/>
            <a:ext cx="2637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chemeClr val="bg2">
                    <a:lumMod val="50000"/>
                  </a:schemeClr>
                </a:solidFill>
              </a:rPr>
              <a:t>Предмет «Труд (технология)»</a:t>
            </a:r>
            <a:endParaRPr lang="zh-CN" altLang="en-US" sz="1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矩形 38">
            <a:extLst>
              <a:ext uri="{FF2B5EF4-FFF2-40B4-BE49-F238E27FC236}">
                <a16:creationId xmlns:a16="http://schemas.microsoft.com/office/drawing/2014/main" id="{FD24548A-0389-28B5-3169-E059AC341E22}"/>
              </a:ext>
            </a:extLst>
          </p:cNvPr>
          <p:cNvSpPr/>
          <p:nvPr/>
        </p:nvSpPr>
        <p:spPr>
          <a:xfrm>
            <a:off x="3564912" y="3361480"/>
            <a:ext cx="207443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6-7 класс</a:t>
            </a:r>
            <a:endParaRPr lang="en-US" altLang="zh-CN" sz="2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矩形 36">
            <a:extLst>
              <a:ext uri="{FF2B5EF4-FFF2-40B4-BE49-F238E27FC236}">
                <a16:creationId xmlns:a16="http://schemas.microsoft.com/office/drawing/2014/main" id="{3266EB86-DE9D-C4E5-E63E-7F75BCDC4251}"/>
              </a:ext>
            </a:extLst>
          </p:cNvPr>
          <p:cNvSpPr/>
          <p:nvPr/>
        </p:nvSpPr>
        <p:spPr>
          <a:xfrm>
            <a:off x="3282345" y="1775459"/>
            <a:ext cx="2637030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Защита проектных работ в рамках предмета «Труд (технология)»</a:t>
            </a:r>
          </a:p>
        </p:txBody>
      </p:sp>
      <p:sp>
        <p:nvSpPr>
          <p:cNvPr id="18" name="矩形 34">
            <a:extLst>
              <a:ext uri="{FF2B5EF4-FFF2-40B4-BE49-F238E27FC236}">
                <a16:creationId xmlns:a16="http://schemas.microsoft.com/office/drawing/2014/main" id="{7BEC6679-AF83-3916-BBD7-6E22CAFB5C6D}"/>
              </a:ext>
            </a:extLst>
          </p:cNvPr>
          <p:cNvSpPr/>
          <p:nvPr/>
        </p:nvSpPr>
        <p:spPr>
          <a:xfrm>
            <a:off x="536387" y="5382855"/>
            <a:ext cx="5442892" cy="477054"/>
          </a:xfrm>
          <a:prstGeom prst="rect">
            <a:avLst/>
          </a:prstGeom>
          <a:ln>
            <a:solidFill>
              <a:schemeClr val="accent1"/>
            </a:solidFill>
            <a:prstDash val="sysDot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«Большая перемена. Макетирование»</a:t>
            </a:r>
          </a:p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«Робототехника и основы конструирования»</a:t>
            </a:r>
            <a:endParaRPr lang="en-US" altLang="zh-CN" sz="1600" b="1" dirty="0">
              <a:solidFill>
                <a:srgbClr val="002060"/>
              </a:solidFill>
              <a:ea typeface="微软雅黑" pitchFamily="34" charset="-122"/>
            </a:endParaRPr>
          </a:p>
        </p:txBody>
      </p:sp>
      <p:sp>
        <p:nvSpPr>
          <p:cNvPr id="19" name="Isosceles Triangle 3">
            <a:extLst>
              <a:ext uri="{FF2B5EF4-FFF2-40B4-BE49-F238E27FC236}">
                <a16:creationId xmlns:a16="http://schemas.microsoft.com/office/drawing/2014/main" id="{25E27489-65C8-1050-990D-20B6A790C233}"/>
              </a:ext>
            </a:extLst>
          </p:cNvPr>
          <p:cNvSpPr/>
          <p:nvPr/>
        </p:nvSpPr>
        <p:spPr>
          <a:xfrm>
            <a:off x="7056571" y="2801522"/>
            <a:ext cx="266604" cy="22983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61030215-DEA1-D469-B148-82349798E7D6}"/>
              </a:ext>
            </a:extLst>
          </p:cNvPr>
          <p:cNvSpPr txBox="1"/>
          <p:nvPr/>
        </p:nvSpPr>
        <p:spPr>
          <a:xfrm>
            <a:off x="5942392" y="1857561"/>
            <a:ext cx="2566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rgbClr val="00B050"/>
                </a:solidFill>
              </a:rPr>
              <a:t>Предмет «Проектная деятельность»</a:t>
            </a:r>
            <a:endParaRPr lang="zh-CN" altLang="en-US" sz="1600" b="1" dirty="0">
              <a:solidFill>
                <a:srgbClr val="00B050"/>
              </a:solidFill>
            </a:endParaRPr>
          </a:p>
        </p:txBody>
      </p:sp>
      <p:sp>
        <p:nvSpPr>
          <p:cNvPr id="24" name="矩形 37">
            <a:extLst>
              <a:ext uri="{FF2B5EF4-FFF2-40B4-BE49-F238E27FC236}">
                <a16:creationId xmlns:a16="http://schemas.microsoft.com/office/drawing/2014/main" id="{257799EF-49EE-FED7-3036-9EE90A714598}"/>
              </a:ext>
            </a:extLst>
          </p:cNvPr>
          <p:cNvSpPr/>
          <p:nvPr/>
        </p:nvSpPr>
        <p:spPr>
          <a:xfrm>
            <a:off x="5913739" y="4316486"/>
            <a:ext cx="2637031" cy="6694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Итог – защита Индивидуального итогового проекта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ea typeface="微软雅黑" pitchFamily="34" charset="-122"/>
            </a:endParaRPr>
          </a:p>
        </p:txBody>
      </p:sp>
      <p:sp>
        <p:nvSpPr>
          <p:cNvPr id="25" name="矩形 38">
            <a:extLst>
              <a:ext uri="{FF2B5EF4-FFF2-40B4-BE49-F238E27FC236}">
                <a16:creationId xmlns:a16="http://schemas.microsoft.com/office/drawing/2014/main" id="{43ECF68B-8988-C3E9-3E67-078042FFBD38}"/>
              </a:ext>
            </a:extLst>
          </p:cNvPr>
          <p:cNvSpPr/>
          <p:nvPr/>
        </p:nvSpPr>
        <p:spPr>
          <a:xfrm>
            <a:off x="6168963" y="3354856"/>
            <a:ext cx="207443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8-9 класс</a:t>
            </a:r>
            <a:endParaRPr lang="en-US" altLang="zh-CN" sz="2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0" name="TextBox 19">
            <a:extLst>
              <a:ext uri="{FF2B5EF4-FFF2-40B4-BE49-F238E27FC236}">
                <a16:creationId xmlns:a16="http://schemas.microsoft.com/office/drawing/2014/main" id="{C1FF6297-628C-AB95-1DE5-05A81A3EB061}"/>
              </a:ext>
            </a:extLst>
          </p:cNvPr>
          <p:cNvSpPr txBox="1"/>
          <p:nvPr/>
        </p:nvSpPr>
        <p:spPr>
          <a:xfrm>
            <a:off x="8528430" y="4374499"/>
            <a:ext cx="2637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/>
            <a:r>
              <a:rPr lang="ru-RU" altLang="zh-CN" sz="1600" b="1" dirty="0">
                <a:solidFill>
                  <a:srgbClr val="FFC000"/>
                </a:solidFill>
              </a:rPr>
              <a:t>Предмет «Индивидуальный проект»</a:t>
            </a:r>
            <a:endParaRPr lang="zh-CN" altLang="en-US" sz="1600" b="1" dirty="0">
              <a:solidFill>
                <a:srgbClr val="FFC000"/>
              </a:solidFill>
            </a:endParaRPr>
          </a:p>
        </p:txBody>
      </p:sp>
      <p:sp>
        <p:nvSpPr>
          <p:cNvPr id="31" name="矩形 35">
            <a:extLst>
              <a:ext uri="{FF2B5EF4-FFF2-40B4-BE49-F238E27FC236}">
                <a16:creationId xmlns:a16="http://schemas.microsoft.com/office/drawing/2014/main" id="{AF0E7E8B-11D1-5F03-3999-121D6E741472}"/>
              </a:ext>
            </a:extLst>
          </p:cNvPr>
          <p:cNvSpPr/>
          <p:nvPr/>
        </p:nvSpPr>
        <p:spPr>
          <a:xfrm>
            <a:off x="8641854" y="1865419"/>
            <a:ext cx="2463483" cy="6694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Итог – защита индивидуального итогового проекта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ea typeface="微软雅黑" pitchFamily="34" charset="-122"/>
            </a:endParaRPr>
          </a:p>
        </p:txBody>
      </p:sp>
      <p:sp>
        <p:nvSpPr>
          <p:cNvPr id="32" name="矩形 34">
            <a:extLst>
              <a:ext uri="{FF2B5EF4-FFF2-40B4-BE49-F238E27FC236}">
                <a16:creationId xmlns:a16="http://schemas.microsoft.com/office/drawing/2014/main" id="{E0219C69-CA08-F585-325B-5F973B5E770F}"/>
              </a:ext>
            </a:extLst>
          </p:cNvPr>
          <p:cNvSpPr/>
          <p:nvPr/>
        </p:nvSpPr>
        <p:spPr>
          <a:xfrm>
            <a:off x="6030737" y="5191461"/>
            <a:ext cx="5442892" cy="669414"/>
          </a:xfrm>
          <a:prstGeom prst="rect">
            <a:avLst/>
          </a:prstGeom>
          <a:ln>
            <a:solidFill>
              <a:schemeClr val="accent1"/>
            </a:solidFill>
            <a:prstDash val="sysDot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«Большая перемена»</a:t>
            </a:r>
          </a:p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«Подготовка к инженерным олимпиадам»</a:t>
            </a:r>
          </a:p>
          <a:p>
            <a:pPr algn="ctr">
              <a:lnSpc>
                <a:spcPts val="1500"/>
              </a:lnSpc>
            </a:pP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ПДО «Клуб </a:t>
            </a:r>
            <a:r>
              <a:rPr lang="en-US" altLang="zh-CN" sz="1600" b="1" dirty="0">
                <a:solidFill>
                  <a:srgbClr val="002060"/>
                </a:solidFill>
                <a:ea typeface="微软雅黑" pitchFamily="34" charset="-122"/>
              </a:rPr>
              <a:t>CASE-IN</a:t>
            </a:r>
            <a:r>
              <a:rPr lang="ru-RU" altLang="zh-CN" sz="1600" b="1" dirty="0">
                <a:solidFill>
                  <a:srgbClr val="002060"/>
                </a:solidFill>
                <a:ea typeface="微软雅黑" pitchFamily="34" charset="-122"/>
              </a:rPr>
              <a:t>»</a:t>
            </a:r>
            <a:endParaRPr lang="en-US" altLang="zh-CN" sz="1600" b="1" dirty="0">
              <a:solidFill>
                <a:srgbClr val="002060"/>
              </a:solidFill>
              <a:ea typeface="微软雅黑" pitchFamily="34" charset="-122"/>
            </a:endParaRPr>
          </a:p>
        </p:txBody>
      </p:sp>
      <p:sp>
        <p:nvSpPr>
          <p:cNvPr id="33" name="矩形 34">
            <a:extLst>
              <a:ext uri="{FF2B5EF4-FFF2-40B4-BE49-F238E27FC236}">
                <a16:creationId xmlns:a16="http://schemas.microsoft.com/office/drawing/2014/main" id="{7B039492-D08A-D9C6-18E4-2F21C2F9DECA}"/>
              </a:ext>
            </a:extLst>
          </p:cNvPr>
          <p:cNvSpPr/>
          <p:nvPr/>
        </p:nvSpPr>
        <p:spPr>
          <a:xfrm>
            <a:off x="5829324" y="2772195"/>
            <a:ext cx="5442892" cy="1246495"/>
          </a:xfrm>
          <a:prstGeom prst="rect">
            <a:avLst/>
          </a:prstGeom>
          <a:ln w="19050">
            <a:solidFill>
              <a:schemeClr val="accent1"/>
            </a:solidFill>
            <a:prstDash val="dashDot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endParaRPr lang="ru-RU" altLang="zh-CN" sz="1600" b="1" dirty="0">
              <a:solidFill>
                <a:srgbClr val="002060"/>
              </a:solidFill>
              <a:ea typeface="微软雅黑" pitchFamily="34" charset="-122"/>
            </a:endParaRPr>
          </a:p>
          <a:p>
            <a:pPr algn="ctr">
              <a:lnSpc>
                <a:spcPts val="1500"/>
              </a:lnSpc>
            </a:pPr>
            <a:endParaRPr lang="ru-RU" altLang="zh-CN" sz="1600" b="1" dirty="0">
              <a:solidFill>
                <a:srgbClr val="002060"/>
              </a:solidFill>
              <a:ea typeface="微软雅黑" pitchFamily="34" charset="-122"/>
            </a:endParaRPr>
          </a:p>
          <a:p>
            <a:pPr algn="ctr">
              <a:lnSpc>
                <a:spcPts val="1500"/>
              </a:lnSpc>
            </a:pPr>
            <a:endParaRPr lang="ru-RU" altLang="zh-CN" sz="1600" b="1" dirty="0">
              <a:solidFill>
                <a:srgbClr val="002060"/>
              </a:solidFill>
              <a:ea typeface="微软雅黑" pitchFamily="34" charset="-122"/>
            </a:endParaRPr>
          </a:p>
          <a:p>
            <a:pPr algn="ctr">
              <a:lnSpc>
                <a:spcPts val="1500"/>
              </a:lnSpc>
            </a:pPr>
            <a:endParaRPr lang="ru-RU" altLang="zh-CN" sz="1600" b="1" dirty="0">
              <a:solidFill>
                <a:srgbClr val="002060"/>
              </a:solidFill>
              <a:ea typeface="微软雅黑" pitchFamily="34" charset="-122"/>
            </a:endParaRPr>
          </a:p>
          <a:p>
            <a:pPr algn="ctr">
              <a:lnSpc>
                <a:spcPts val="1500"/>
              </a:lnSpc>
            </a:pPr>
            <a:endParaRPr lang="ru-RU" altLang="zh-CN" sz="1600" b="1" dirty="0">
              <a:solidFill>
                <a:srgbClr val="002060"/>
              </a:solidFill>
              <a:ea typeface="微软雅黑" pitchFamily="34" charset="-122"/>
            </a:endParaRPr>
          </a:p>
          <a:p>
            <a:pPr algn="ctr">
              <a:lnSpc>
                <a:spcPts val="1500"/>
              </a:lnSpc>
            </a:pPr>
            <a:endParaRPr lang="en-US" altLang="zh-CN" sz="1600" b="1" dirty="0">
              <a:solidFill>
                <a:srgbClr val="002060"/>
              </a:solidFill>
              <a:ea typeface="微软雅黑" pitchFamily="34" charset="-12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8565D5-E27E-5D13-4B32-E9E799C7DAFC}"/>
              </a:ext>
            </a:extLst>
          </p:cNvPr>
          <p:cNvSpPr txBox="1"/>
          <p:nvPr/>
        </p:nvSpPr>
        <p:spPr>
          <a:xfrm>
            <a:off x="7533997" y="2712955"/>
            <a:ext cx="3822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</a:rPr>
              <a:t>Положения о защите Индивидуального итогового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0460918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3">
  <a:themeElements>
    <a:clrScheme name="Custom 89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8698DA"/>
      </a:accent1>
      <a:accent2>
        <a:srgbClr val="9EE0F8"/>
      </a:accent2>
      <a:accent3>
        <a:srgbClr val="C1F088"/>
      </a:accent3>
      <a:accent4>
        <a:srgbClr val="A4E4D2"/>
      </a:accent4>
      <a:accent5>
        <a:srgbClr val="FFBF8F"/>
      </a:accent5>
      <a:accent6>
        <a:srgbClr val="FABBB0"/>
      </a:accent6>
      <a:hlink>
        <a:srgbClr val="56C7AA"/>
      </a:hlink>
      <a:folHlink>
        <a:srgbClr val="59A8D1"/>
      </a:folHlink>
    </a:clrScheme>
    <a:fontScheme name="Custom 74">
      <a:majorFont>
        <a:latin typeface="Calibri"/>
        <a:ea typeface=""/>
        <a:cs typeface="Calibri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3" id="{F042D598-6219-48EF-ADE1-DF711A8A5E4F}" vid="{C5566DEC-8FEA-4C7E-A194-7E8A20B1569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89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8698DA"/>
    </a:accent1>
    <a:accent2>
      <a:srgbClr val="9EE0F8"/>
    </a:accent2>
    <a:accent3>
      <a:srgbClr val="C1F088"/>
    </a:accent3>
    <a:accent4>
      <a:srgbClr val="A4E4D2"/>
    </a:accent4>
    <a:accent5>
      <a:srgbClr val="FFBF8F"/>
    </a:accent5>
    <a:accent6>
      <a:srgbClr val="FABBB0"/>
    </a:accent6>
    <a:hlink>
      <a:srgbClr val="56C7AA"/>
    </a:hlink>
    <a:folHlink>
      <a:srgbClr val="59A8D1"/>
    </a:folHlink>
  </a:clrScheme>
</a:themeOverride>
</file>

<file path=ppt/theme/themeOverride2.xml><?xml version="1.0" encoding="utf-8"?>
<a:themeOverride xmlns:a="http://schemas.openxmlformats.org/drawingml/2006/main">
  <a:clrScheme name="Custom 89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8698DA"/>
    </a:accent1>
    <a:accent2>
      <a:srgbClr val="9EE0F8"/>
    </a:accent2>
    <a:accent3>
      <a:srgbClr val="C1F088"/>
    </a:accent3>
    <a:accent4>
      <a:srgbClr val="A4E4D2"/>
    </a:accent4>
    <a:accent5>
      <a:srgbClr val="FFBF8F"/>
    </a:accent5>
    <a:accent6>
      <a:srgbClr val="FABBB0"/>
    </a:accent6>
    <a:hlink>
      <a:srgbClr val="56C7AA"/>
    </a:hlink>
    <a:folHlink>
      <a:srgbClr val="59A8D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532</TotalTime>
  <Words>1345</Words>
  <Application>Microsoft Office PowerPoint</Application>
  <PresentationFormat>Широкоэкранный</PresentationFormat>
  <Paragraphs>165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微软雅黑</vt:lpstr>
      <vt:lpstr>Arial</vt:lpstr>
      <vt:lpstr>Arial Black</vt:lpstr>
      <vt:lpstr>Calibri</vt:lpstr>
      <vt:lpstr>Century Gothic</vt:lpstr>
      <vt:lpstr>Helvetica</vt:lpstr>
      <vt:lpstr>Wingdings</vt:lpstr>
      <vt:lpstr>Тема3</vt:lpstr>
      <vt:lpstr>Непрерывная линия проектного образования</vt:lpstr>
      <vt:lpstr>ФГОС ООО определяет основные требования к образовательным результатам обучающихся и средствам оценки их достижения, которые конкретизируются в планируемых результатах освоения обучающимися в Федеральной образовательной программе.  </vt:lpstr>
      <vt:lpstr>Учебный проект</vt:lpstr>
      <vt:lpstr>Непрерывная линия проектного обучения</vt:lpstr>
      <vt:lpstr>Презентация PowerPoint</vt:lpstr>
      <vt:lpstr>Учебные проекты по модулям и классам</vt:lpstr>
      <vt:lpstr>Непрерывная линия проектного обучения</vt:lpstr>
      <vt:lpstr>Учебные проекты по модулям и классам</vt:lpstr>
      <vt:lpstr>Непрерывная линия проектного обучения</vt:lpstr>
      <vt:lpstr>Презентация PowerPoint</vt:lpstr>
      <vt:lpstr>Презентация PowerPoint</vt:lpstr>
      <vt:lpstr>Учебные проекты по модулям и классам</vt:lpstr>
      <vt:lpstr>Непрерывная линия проектного обучения</vt:lpstr>
      <vt:lpstr>Презентация PowerPoint</vt:lpstr>
      <vt:lpstr>Кейс-технологии на занятиях</vt:lpstr>
      <vt:lpstr>Презентация PowerPoint</vt:lpstr>
      <vt:lpstr>Непрерывная линия проектного обучения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антон петров</dc:creator>
  <cp:lastModifiedBy>антон петров</cp:lastModifiedBy>
  <cp:revision>4</cp:revision>
  <dcterms:created xsi:type="dcterms:W3CDTF">2024-12-17T18:39:30Z</dcterms:created>
  <dcterms:modified xsi:type="dcterms:W3CDTF">2024-12-18T03:35:35Z</dcterms:modified>
</cp:coreProperties>
</file>