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2E73-EAA2-4755-93C2-E1AE2086BBE4}" type="datetimeFigureOut">
              <a:rPr lang="ru-RU" smtClean="0"/>
              <a:t>07.10.2020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CFA66-80FB-423A-8495-2EE6B10621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584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CFA66-80FB-423A-8495-2EE6B106212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334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C4D96-4DF8-4370-9B8C-86AE6F43CB3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8405-11A0-4CA6-833A-1C5772847F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C4D96-4DF8-4370-9B8C-86AE6F43CB3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8405-11A0-4CA6-833A-1C5772847F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C4D96-4DF8-4370-9B8C-86AE6F43CB3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8405-11A0-4CA6-833A-1C5772847F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C4D96-4DF8-4370-9B8C-86AE6F43CB3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8405-11A0-4CA6-833A-1C5772847F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C4D96-4DF8-4370-9B8C-86AE6F43CB3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8405-11A0-4CA6-833A-1C5772847F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C4D96-4DF8-4370-9B8C-86AE6F43CB3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8405-11A0-4CA6-833A-1C5772847F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C4D96-4DF8-4370-9B8C-86AE6F43CB3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8405-11A0-4CA6-833A-1C5772847F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C4D96-4DF8-4370-9B8C-86AE6F43CB3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8405-11A0-4CA6-833A-1C5772847F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C4D96-4DF8-4370-9B8C-86AE6F43CB3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8405-11A0-4CA6-833A-1C5772847F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C4D96-4DF8-4370-9B8C-86AE6F43CB3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8405-11A0-4CA6-833A-1C5772847F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C4D96-4DF8-4370-9B8C-86AE6F43CB3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78405-11A0-4CA6-833A-1C5772847F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C4D96-4DF8-4370-9B8C-86AE6F43CB34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78405-11A0-4CA6-833A-1C5772847F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5840" y="980728"/>
            <a:ext cx="7772400" cy="1470025"/>
          </a:xfrm>
        </p:spPr>
        <p:txBody>
          <a:bodyPr/>
          <a:lstStyle/>
          <a:p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348880"/>
            <a:ext cx="6400800" cy="17526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Правила поведения в кабинете вычислительной техники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123728" y="4101480"/>
            <a:ext cx="5786643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000" dirty="0" smtClean="0"/>
              <a:t>Учитель информатики </a:t>
            </a:r>
          </a:p>
          <a:p>
            <a:pPr algn="r"/>
            <a:r>
              <a:rPr lang="ru-RU" sz="2000" dirty="0" smtClean="0"/>
              <a:t>МОУ «Лицей № 86» </a:t>
            </a:r>
          </a:p>
          <a:p>
            <a:pPr algn="r"/>
            <a:r>
              <a:rPr lang="ru-RU" sz="2000" dirty="0" smtClean="0"/>
              <a:t>Смирнова Ирина Сергеевна</a:t>
            </a:r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3320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А</a:t>
            </a:r>
            <a:r>
              <a:rPr lang="ru-RU" dirty="0"/>
              <a:t>) плохо влияет на зрение;</a:t>
            </a:r>
          </a:p>
          <a:p>
            <a:pPr>
              <a:buNone/>
            </a:pPr>
            <a:r>
              <a:rPr lang="ru-RU" dirty="0"/>
              <a:t>Б) вызывает усталость и снижение работоспособности;</a:t>
            </a:r>
          </a:p>
          <a:p>
            <a:pPr>
              <a:buNone/>
            </a:pPr>
            <a:r>
              <a:rPr lang="ru-RU" dirty="0"/>
              <a:t>В) человек получает определенную дозу излучения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Ответ:   </a:t>
            </a:r>
            <a:r>
              <a:rPr lang="ru-RU" dirty="0">
                <a:solidFill>
                  <a:srgbClr val="C00000"/>
                </a:solidFill>
              </a:rPr>
              <a:t>все ответы верны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Какое воздействие на человека оказывает ЭВМ?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96752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Можно </a:t>
            </a:r>
            <a:r>
              <a:rPr lang="ru-RU" b="1" dirty="0">
                <a:solidFill>
                  <a:srgbClr val="C00000"/>
                </a:solidFill>
              </a:rPr>
              <a:t>ли класть тетрадь, книги, диски на монитор и клавиатуру?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2708920"/>
            <a:ext cx="6131024" cy="327322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А) можно;</a:t>
            </a:r>
          </a:p>
          <a:p>
            <a:pPr>
              <a:buNone/>
            </a:pPr>
            <a:r>
              <a:rPr lang="ru-RU" dirty="0"/>
              <a:t>Б) можно только на монитор;</a:t>
            </a:r>
          </a:p>
          <a:p>
            <a:pPr>
              <a:buNone/>
            </a:pPr>
            <a:r>
              <a:rPr lang="ru-RU" dirty="0"/>
              <a:t>В) нельзя</a:t>
            </a:r>
            <a:r>
              <a:rPr lang="en-US" dirty="0"/>
              <a:t>.</a:t>
            </a:r>
            <a:endParaRPr lang="ru-RU" dirty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i="1" dirty="0"/>
          </a:p>
          <a:p>
            <a:pPr>
              <a:buNone/>
            </a:pPr>
            <a:r>
              <a:rPr lang="ru-RU" i="1" dirty="0" smtClean="0">
                <a:solidFill>
                  <a:srgbClr val="C00000"/>
                </a:solidFill>
              </a:rPr>
              <a:t>Ответ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: В)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1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b="1" dirty="0">
                <a:solidFill>
                  <a:srgbClr val="C00000"/>
                </a:solidFill>
              </a:rPr>
              <a:t>каком расстоянии от монитора должен работать ученик на ЭВМ?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23320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/>
              <a:t>А) на расстоянии 15 – 20 см;</a:t>
            </a:r>
          </a:p>
          <a:p>
            <a:pPr>
              <a:buNone/>
            </a:pPr>
            <a:r>
              <a:rPr lang="ru-RU" dirty="0"/>
              <a:t>Б) на расстоянии 60 – 70 см;</a:t>
            </a:r>
          </a:p>
          <a:p>
            <a:pPr>
              <a:buNone/>
            </a:pPr>
            <a:r>
              <a:rPr lang="ru-RU" dirty="0"/>
              <a:t>В) на расстоянии 40 см.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i="1" dirty="0"/>
          </a:p>
          <a:p>
            <a:pPr>
              <a:buNone/>
            </a:pPr>
            <a:r>
              <a:rPr lang="ru-RU" i="1" dirty="0" smtClean="0">
                <a:solidFill>
                  <a:srgbClr val="C00000"/>
                </a:solidFill>
              </a:rPr>
              <a:t>Ответ</a:t>
            </a:r>
            <a:r>
              <a:rPr lang="ru-RU" dirty="0">
                <a:solidFill>
                  <a:srgbClr val="C00000"/>
                </a:solidFill>
              </a:rPr>
              <a:t>: Б)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При </a:t>
            </a:r>
            <a:r>
              <a:rPr lang="ru-RU" b="1" dirty="0">
                <a:solidFill>
                  <a:srgbClr val="C00000"/>
                </a:solidFill>
              </a:rPr>
              <a:t>каких условиях можно работать на компьютере?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3320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/>
              <a:t>А) при хорошем освещении и нормальном самочувствии;</a:t>
            </a:r>
          </a:p>
          <a:p>
            <a:pPr>
              <a:buNone/>
            </a:pPr>
            <a:r>
              <a:rPr lang="ru-RU" dirty="0"/>
              <a:t>Б) при недостаточном освещении;</a:t>
            </a:r>
          </a:p>
          <a:p>
            <a:pPr>
              <a:buNone/>
            </a:pPr>
            <a:r>
              <a:rPr lang="ru-RU" dirty="0"/>
              <a:t>В) при плохом самочувствии.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i="1" dirty="0" smtClean="0">
                <a:solidFill>
                  <a:srgbClr val="C00000"/>
                </a:solidFill>
              </a:rPr>
              <a:t>Ответ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: А)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При </a:t>
            </a:r>
            <a:r>
              <a:rPr lang="ru-RU" b="1" dirty="0">
                <a:solidFill>
                  <a:srgbClr val="C00000"/>
                </a:solidFill>
              </a:rPr>
              <a:t>появлении запаха гари, что нужно делать?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332037"/>
            <a:ext cx="7258000" cy="4525963"/>
          </a:xfrm>
        </p:spPr>
        <p:txBody>
          <a:bodyPr/>
          <a:lstStyle/>
          <a:p>
            <a:pPr>
              <a:buNone/>
            </a:pPr>
            <a:r>
              <a:rPr lang="ru-RU" dirty="0"/>
              <a:t>А) прекратить работу, выключить аппаратуру;</a:t>
            </a:r>
          </a:p>
          <a:p>
            <a:pPr>
              <a:buNone/>
            </a:pPr>
            <a:r>
              <a:rPr lang="ru-RU" dirty="0"/>
              <a:t>Б) сообщить преподавателю;</a:t>
            </a:r>
          </a:p>
          <a:p>
            <a:pPr>
              <a:buNone/>
            </a:pPr>
            <a:r>
              <a:rPr lang="ru-RU" dirty="0"/>
              <a:t>В) все данные ответы верны.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i="1" dirty="0" smtClean="0">
                <a:solidFill>
                  <a:srgbClr val="C00000"/>
                </a:solidFill>
              </a:rPr>
              <a:t>Ответ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:</a:t>
            </a:r>
            <a:r>
              <a:rPr lang="ru-RU" dirty="0">
                <a:solidFill>
                  <a:srgbClr val="C00000"/>
                </a:solidFill>
              </a:rPr>
              <a:t>В)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Что </a:t>
            </a:r>
            <a:r>
              <a:rPr lang="ru-RU" b="1" dirty="0">
                <a:solidFill>
                  <a:srgbClr val="C00000"/>
                </a:solidFill>
              </a:rPr>
              <a:t>нужно сделать, войдя в кабинет вычислительной техники?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492896"/>
            <a:ext cx="8229600" cy="3977283"/>
          </a:xfrm>
        </p:spPr>
        <p:txBody>
          <a:bodyPr/>
          <a:lstStyle/>
          <a:p>
            <a:pPr>
              <a:buNone/>
            </a:pPr>
            <a:r>
              <a:rPr lang="ru-RU" dirty="0"/>
              <a:t>А) сразу сесть работать;</a:t>
            </a:r>
          </a:p>
          <a:p>
            <a:pPr>
              <a:buNone/>
            </a:pPr>
            <a:r>
              <a:rPr lang="ru-RU" dirty="0"/>
              <a:t>Б) суетиться, подходить к ЭВМ;</a:t>
            </a:r>
          </a:p>
          <a:p>
            <a:pPr>
              <a:buNone/>
            </a:pPr>
            <a:r>
              <a:rPr lang="ru-RU" dirty="0"/>
              <a:t>В) спокойно занять свое рабочее место, ничего не трогая на столе.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i="1" dirty="0" smtClean="0">
                <a:solidFill>
                  <a:srgbClr val="C00000"/>
                </a:solidFill>
              </a:rPr>
              <a:t>Ответ</a:t>
            </a:r>
            <a:r>
              <a:rPr lang="ru-RU" i="1" dirty="0">
                <a:solidFill>
                  <a:srgbClr val="C00000"/>
                </a:solidFill>
              </a:rPr>
              <a:t>:</a:t>
            </a:r>
            <a:r>
              <a:rPr lang="ru-RU" dirty="0">
                <a:solidFill>
                  <a:srgbClr val="C00000"/>
                </a:solidFill>
              </a:rPr>
              <a:t> В)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6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78621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>
                <a:solidFill>
                  <a:srgbClr val="C00000"/>
                </a:solidFill>
              </a:rPr>
              <a:t>Что </a:t>
            </a:r>
            <a:r>
              <a:rPr lang="ru-RU" b="1" dirty="0">
                <a:solidFill>
                  <a:srgbClr val="C00000"/>
                </a:solidFill>
              </a:rPr>
              <a:t>обязан сделать ученик, если в кабинете вычислительной техники возникла чрезвычайная ситуация?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3152725"/>
            <a:ext cx="8229600" cy="3705275"/>
          </a:xfrm>
        </p:spPr>
        <p:txBody>
          <a:bodyPr/>
          <a:lstStyle/>
          <a:p>
            <a:pPr>
              <a:buNone/>
            </a:pPr>
            <a:r>
              <a:rPr lang="ru-RU" dirty="0"/>
              <a:t>А) делать то же, что делают все;</a:t>
            </a:r>
          </a:p>
          <a:p>
            <a:pPr>
              <a:buNone/>
            </a:pPr>
            <a:r>
              <a:rPr lang="ru-RU" dirty="0"/>
              <a:t>Б) спокойно ожидать указания преподавателя;</a:t>
            </a:r>
          </a:p>
          <a:p>
            <a:pPr>
              <a:buNone/>
            </a:pPr>
            <a:r>
              <a:rPr lang="ru-RU" dirty="0"/>
              <a:t>В) немедленно покинуть кабинет.</a:t>
            </a:r>
          </a:p>
          <a:p>
            <a:pPr>
              <a:buNone/>
            </a:pPr>
            <a:r>
              <a:rPr lang="ru-RU" i="1" dirty="0" smtClean="0">
                <a:solidFill>
                  <a:srgbClr val="C00000"/>
                </a:solidFill>
              </a:rPr>
              <a:t>Ответ</a:t>
            </a:r>
            <a:r>
              <a:rPr lang="ru-RU" dirty="0">
                <a:solidFill>
                  <a:srgbClr val="C00000"/>
                </a:solidFill>
              </a:rPr>
              <a:t>: Б</a:t>
            </a:r>
            <a:r>
              <a:rPr lang="ru-RU" dirty="0"/>
              <a:t>)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290</Words>
  <Application>Microsoft Office PowerPoint</Application>
  <PresentationFormat>Экран (4:3)</PresentationFormat>
  <Paragraphs>48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Тема Office</vt:lpstr>
      <vt:lpstr>ТЕСТ</vt:lpstr>
      <vt:lpstr> Какое воздействие на человека оказывает ЭВМ? </vt:lpstr>
      <vt:lpstr> Можно ли класть тетрадь, книги, диски на монитор и клавиатуру? </vt:lpstr>
      <vt:lpstr> На каком расстоянии от монитора должен работать ученик на ЭВМ? </vt:lpstr>
      <vt:lpstr> При каких условиях можно работать на компьютере? </vt:lpstr>
      <vt:lpstr> При появлении запаха гари, что нужно делать? </vt:lpstr>
      <vt:lpstr> Что нужно сделать, войдя в кабинет вычислительной техники? </vt:lpstr>
      <vt:lpstr>  Что обязан сделать ученик, если в кабинете вычислительной техники возникла чрезвычайная ситуация?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</dc:title>
  <dc:creator>123</dc:creator>
  <cp:lastModifiedBy>SMIT-PC GAM</cp:lastModifiedBy>
  <cp:revision>8</cp:revision>
  <dcterms:created xsi:type="dcterms:W3CDTF">2012-06-30T17:04:57Z</dcterms:created>
  <dcterms:modified xsi:type="dcterms:W3CDTF">2020-10-07T04:23:03Z</dcterms:modified>
</cp:coreProperties>
</file>