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95" r:id="rId4"/>
    <p:sldId id="257" r:id="rId5"/>
    <p:sldId id="265" r:id="rId6"/>
    <p:sldId id="283" r:id="rId7"/>
    <p:sldId id="296" r:id="rId8"/>
    <p:sldId id="29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без заголовка" id="{6F038B5E-1917-486D-86B3-8C156FAC1834}">
          <p14:sldIdLst>
            <p14:sldId id="256"/>
            <p14:sldId id="285"/>
            <p14:sldId id="295"/>
            <p14:sldId id="257"/>
            <p14:sldId id="265"/>
            <p14:sldId id="283"/>
            <p14:sldId id="296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1D7CD"/>
    <a:srgbClr val="E8405D"/>
    <a:srgbClr val="773E98"/>
    <a:srgbClr val="FFC341"/>
    <a:srgbClr val="7A62F1"/>
    <a:srgbClr val="FFE141"/>
    <a:srgbClr val="A595F5"/>
    <a:srgbClr val="FF5771"/>
    <a:srgbClr val="3CE3A0"/>
    <a:srgbClr val="E04D9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20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 23"/>
          <p:cNvSpPr/>
          <p:nvPr userDrawn="1"/>
        </p:nvSpPr>
        <p:spPr>
          <a:xfrm rot="7268549">
            <a:off x="9245201" y="-411955"/>
            <a:ext cx="999392" cy="2108773"/>
          </a:xfrm>
          <a:custGeom>
            <a:avLst/>
            <a:gdLst>
              <a:gd name="connsiteX0" fmla="*/ 356418 w 919196"/>
              <a:gd name="connsiteY0" fmla="*/ 2154136 h 2154136"/>
              <a:gd name="connsiteX1" fmla="*/ 0 w 919196"/>
              <a:gd name="connsiteY1" fmla="*/ 1564284 h 2154136"/>
              <a:gd name="connsiteX2" fmla="*/ 386692 w 919196"/>
              <a:gd name="connsiteY2" fmla="*/ 0 h 2154136"/>
              <a:gd name="connsiteX3" fmla="*/ 919196 w 919196"/>
              <a:gd name="connsiteY3" fmla="*/ 2154136 h 2154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9196" h="2154136">
                <a:moveTo>
                  <a:pt x="356418" y="2154136"/>
                </a:moveTo>
                <a:lnTo>
                  <a:pt x="0" y="1564284"/>
                </a:lnTo>
                <a:lnTo>
                  <a:pt x="386692" y="0"/>
                </a:lnTo>
                <a:lnTo>
                  <a:pt x="919196" y="2154136"/>
                </a:lnTo>
                <a:close/>
              </a:path>
            </a:pathLst>
          </a:custGeom>
          <a:solidFill>
            <a:srgbClr val="FFE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hape 9">
            <a:extLst>
              <a:ext uri="{FF2B5EF4-FFF2-40B4-BE49-F238E27FC236}">
                <a16:creationId xmlns:a16="http://schemas.microsoft.com/office/drawing/2014/main" xmlns="" id="{9AE1E74B-28DA-4575-9FCD-5EA3699C416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3104200" y="2775701"/>
            <a:ext cx="5983600" cy="1306599"/>
          </a:xfrm>
          <a:prstGeom prst="rect">
            <a:avLst/>
          </a:prstGeom>
        </p:spPr>
        <p:txBody>
          <a:bodyPr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buSzPct val="100000"/>
              <a:defRPr sz="4400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buSzPct val="100000"/>
              <a:defRPr sz="6400"/>
            </a:lvl2pPr>
            <a:lvl3pPr lvl="2" algn="ctr">
              <a:spcBef>
                <a:spcPts val="0"/>
              </a:spcBef>
              <a:buSzPct val="100000"/>
              <a:defRPr sz="6400"/>
            </a:lvl3pPr>
            <a:lvl4pPr lvl="3" algn="ctr">
              <a:spcBef>
                <a:spcPts val="0"/>
              </a:spcBef>
              <a:buSzPct val="100000"/>
              <a:defRPr sz="6400"/>
            </a:lvl4pPr>
            <a:lvl5pPr lvl="4" algn="ctr">
              <a:spcBef>
                <a:spcPts val="0"/>
              </a:spcBef>
              <a:buSzPct val="100000"/>
              <a:defRPr sz="6400"/>
            </a:lvl5pPr>
            <a:lvl6pPr lvl="5" algn="ctr">
              <a:spcBef>
                <a:spcPts val="0"/>
              </a:spcBef>
              <a:buSzPct val="100000"/>
              <a:defRPr sz="6400"/>
            </a:lvl6pPr>
            <a:lvl7pPr lvl="6" algn="ctr">
              <a:spcBef>
                <a:spcPts val="0"/>
              </a:spcBef>
              <a:buSzPct val="100000"/>
              <a:defRPr sz="6400"/>
            </a:lvl7pPr>
            <a:lvl8pPr lvl="7" algn="ctr">
              <a:spcBef>
                <a:spcPts val="0"/>
              </a:spcBef>
              <a:buSzPct val="100000"/>
              <a:defRPr sz="6400"/>
            </a:lvl8pPr>
            <a:lvl9pPr lvl="8" algn="ctr">
              <a:spcBef>
                <a:spcPts val="0"/>
              </a:spcBef>
              <a:buSzPct val="100000"/>
              <a:defRPr sz="6400"/>
            </a:lvl9pPr>
          </a:lstStyle>
          <a:p>
            <a:endParaRPr dirty="0"/>
          </a:p>
        </p:txBody>
      </p:sp>
      <p:sp>
        <p:nvSpPr>
          <p:cNvPr id="18" name="Isosceles Triangle 17"/>
          <p:cNvSpPr/>
          <p:nvPr userDrawn="1"/>
        </p:nvSpPr>
        <p:spPr>
          <a:xfrm rot="1612026">
            <a:off x="5165444" y="-147183"/>
            <a:ext cx="1313956" cy="2154768"/>
          </a:xfrm>
          <a:custGeom>
            <a:avLst/>
            <a:gdLst>
              <a:gd name="connsiteX0" fmla="*/ 0 w 1417603"/>
              <a:gd name="connsiteY0" fmla="*/ 2047195 h 2047195"/>
              <a:gd name="connsiteX1" fmla="*/ 708802 w 1417603"/>
              <a:gd name="connsiteY1" fmla="*/ 0 h 2047195"/>
              <a:gd name="connsiteX2" fmla="*/ 1417603 w 1417603"/>
              <a:gd name="connsiteY2" fmla="*/ 2047195 h 2047195"/>
              <a:gd name="connsiteX3" fmla="*/ 0 w 1417603"/>
              <a:gd name="connsiteY3" fmla="*/ 2047195 h 2047195"/>
              <a:gd name="connsiteX0" fmla="*/ 0 w 1400609"/>
              <a:gd name="connsiteY0" fmla="*/ 2038586 h 2047195"/>
              <a:gd name="connsiteX1" fmla="*/ 691808 w 1400609"/>
              <a:gd name="connsiteY1" fmla="*/ 0 h 2047195"/>
              <a:gd name="connsiteX2" fmla="*/ 1400609 w 1400609"/>
              <a:gd name="connsiteY2" fmla="*/ 2047195 h 2047195"/>
              <a:gd name="connsiteX3" fmla="*/ 0 w 1400609"/>
              <a:gd name="connsiteY3" fmla="*/ 2038586 h 2047195"/>
              <a:gd name="connsiteX0" fmla="*/ 0 w 1339671"/>
              <a:gd name="connsiteY0" fmla="*/ 2038586 h 2038586"/>
              <a:gd name="connsiteX1" fmla="*/ 691808 w 1339671"/>
              <a:gd name="connsiteY1" fmla="*/ 0 h 2038586"/>
              <a:gd name="connsiteX2" fmla="*/ 1339671 w 1339671"/>
              <a:gd name="connsiteY2" fmla="*/ 1800449 h 2038586"/>
              <a:gd name="connsiteX3" fmla="*/ 0 w 1339671"/>
              <a:gd name="connsiteY3" fmla="*/ 2038586 h 2038586"/>
              <a:gd name="connsiteX0" fmla="*/ 0 w 1339222"/>
              <a:gd name="connsiteY0" fmla="*/ 2123779 h 2123779"/>
              <a:gd name="connsiteX1" fmla="*/ 691359 w 1339222"/>
              <a:gd name="connsiteY1" fmla="*/ 0 h 2123779"/>
              <a:gd name="connsiteX2" fmla="*/ 1339222 w 1339222"/>
              <a:gd name="connsiteY2" fmla="*/ 1800449 h 2123779"/>
              <a:gd name="connsiteX3" fmla="*/ 0 w 1339222"/>
              <a:gd name="connsiteY3" fmla="*/ 2123779 h 2123779"/>
              <a:gd name="connsiteX0" fmla="*/ 0 w 1331062"/>
              <a:gd name="connsiteY0" fmla="*/ 2123779 h 2123779"/>
              <a:gd name="connsiteX1" fmla="*/ 691359 w 1331062"/>
              <a:gd name="connsiteY1" fmla="*/ 0 h 2123779"/>
              <a:gd name="connsiteX2" fmla="*/ 1331062 w 1331062"/>
              <a:gd name="connsiteY2" fmla="*/ 1867668 h 2123779"/>
              <a:gd name="connsiteX3" fmla="*/ 0 w 1331062"/>
              <a:gd name="connsiteY3" fmla="*/ 2123779 h 2123779"/>
              <a:gd name="connsiteX0" fmla="*/ 0 w 1313956"/>
              <a:gd name="connsiteY0" fmla="*/ 2123779 h 2123779"/>
              <a:gd name="connsiteX1" fmla="*/ 691359 w 1313956"/>
              <a:gd name="connsiteY1" fmla="*/ 0 h 2123779"/>
              <a:gd name="connsiteX2" fmla="*/ 1313956 w 1313956"/>
              <a:gd name="connsiteY2" fmla="*/ 1855161 h 2123779"/>
              <a:gd name="connsiteX3" fmla="*/ 0 w 1313956"/>
              <a:gd name="connsiteY3" fmla="*/ 2123779 h 212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3956" h="2123779">
                <a:moveTo>
                  <a:pt x="0" y="2123779"/>
                </a:moveTo>
                <a:lnTo>
                  <a:pt x="691359" y="0"/>
                </a:lnTo>
                <a:lnTo>
                  <a:pt x="1313956" y="1855161"/>
                </a:lnTo>
                <a:lnTo>
                  <a:pt x="0" y="2123779"/>
                </a:lnTo>
                <a:close/>
              </a:path>
            </a:pathLst>
          </a:custGeom>
          <a:solidFill>
            <a:srgbClr val="2DA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 userDrawn="1"/>
        </p:nvSpPr>
        <p:spPr>
          <a:xfrm rot="20369113">
            <a:off x="5664969" y="-82570"/>
            <a:ext cx="1871781" cy="1763195"/>
          </a:xfrm>
          <a:prstGeom prst="triangle">
            <a:avLst>
              <a:gd name="adj" fmla="val 50810"/>
            </a:avLst>
          </a:prstGeom>
          <a:solidFill>
            <a:srgbClr val="54C2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/>
          <p:cNvGrpSpPr/>
          <p:nvPr userDrawn="1"/>
        </p:nvGrpSpPr>
        <p:grpSpPr>
          <a:xfrm>
            <a:off x="4198342" y="2695724"/>
            <a:ext cx="8226624" cy="4384969"/>
            <a:chOff x="4198342" y="2695724"/>
            <a:chExt cx="8226624" cy="4384969"/>
          </a:xfrm>
        </p:grpSpPr>
        <p:sp>
          <p:nvSpPr>
            <p:cNvPr id="36" name="Isosceles Triangle 35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53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9" name="Group 58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26" name="Isosceles Triangle 25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Isosceles Triangle 26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0" name="Isosceles Triangle 29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30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Isosceles Triangle 31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34"/>
            <p:cNvSpPr/>
            <p:nvPr userDrawn="1"/>
          </p:nvSpPr>
          <p:spPr>
            <a:xfrm>
              <a:off x="8404371" y="6015177"/>
              <a:ext cx="3733626" cy="848360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Isosceles Triangle 32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7" name="Group 76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41" name="Isosceles Triangle 40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46" name="Isosceles Triangle 45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48" name="Isosceles Triangle 47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Isosceles Triangle 48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8" name="Group 67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69" name="Isosceles Triangle 68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Isosceles Triangle 69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79" name="Group 78"/>
          <p:cNvGrpSpPr/>
          <p:nvPr userDrawn="1"/>
        </p:nvGrpSpPr>
        <p:grpSpPr>
          <a:xfrm>
            <a:off x="-942865" y="-723"/>
            <a:ext cx="13148931" cy="6858723"/>
            <a:chOff x="-942865" y="-723"/>
            <a:chExt cx="13148931" cy="6858723"/>
          </a:xfrm>
        </p:grpSpPr>
        <p:sp>
          <p:nvSpPr>
            <p:cNvPr id="3" name="Isosceles Triangle 2"/>
            <p:cNvSpPr/>
            <p:nvPr userDrawn="1"/>
          </p:nvSpPr>
          <p:spPr>
            <a:xfrm rot="10984666">
              <a:off x="-119749" y="2248914"/>
              <a:ext cx="1285362" cy="3617615"/>
            </a:xfrm>
            <a:custGeom>
              <a:avLst/>
              <a:gdLst>
                <a:gd name="connsiteX0" fmla="*/ 0 w 1344937"/>
                <a:gd name="connsiteY0" fmla="*/ 3724791 h 3724791"/>
                <a:gd name="connsiteX1" fmla="*/ 518177 w 1344937"/>
                <a:gd name="connsiteY1" fmla="*/ 0 h 3724791"/>
                <a:gd name="connsiteX2" fmla="*/ 1344937 w 1344937"/>
                <a:gd name="connsiteY2" fmla="*/ 3724791 h 3724791"/>
                <a:gd name="connsiteX3" fmla="*/ 0 w 1344937"/>
                <a:gd name="connsiteY3" fmla="*/ 3724791 h 3724791"/>
                <a:gd name="connsiteX0" fmla="*/ 0 w 1305819"/>
                <a:gd name="connsiteY0" fmla="*/ 3724791 h 3724791"/>
                <a:gd name="connsiteX1" fmla="*/ 518177 w 1305819"/>
                <a:gd name="connsiteY1" fmla="*/ 0 h 3724791"/>
                <a:gd name="connsiteX2" fmla="*/ 1305819 w 1305819"/>
                <a:gd name="connsiteY2" fmla="*/ 3537936 h 3724791"/>
                <a:gd name="connsiteX3" fmla="*/ 0 w 1305819"/>
                <a:gd name="connsiteY3" fmla="*/ 3724791 h 3724791"/>
                <a:gd name="connsiteX0" fmla="*/ 0 w 1312832"/>
                <a:gd name="connsiteY0" fmla="*/ 3724791 h 3724791"/>
                <a:gd name="connsiteX1" fmla="*/ 518177 w 1312832"/>
                <a:gd name="connsiteY1" fmla="*/ 0 h 3724791"/>
                <a:gd name="connsiteX2" fmla="*/ 1312832 w 1312832"/>
                <a:gd name="connsiteY2" fmla="*/ 3668375 h 3724791"/>
                <a:gd name="connsiteX3" fmla="*/ 0 w 1312832"/>
                <a:gd name="connsiteY3" fmla="*/ 3724791 h 3724791"/>
                <a:gd name="connsiteX0" fmla="*/ 0 w 1243796"/>
                <a:gd name="connsiteY0" fmla="*/ 3386767 h 3668375"/>
                <a:gd name="connsiteX1" fmla="*/ 449141 w 1243796"/>
                <a:gd name="connsiteY1" fmla="*/ 0 h 3668375"/>
                <a:gd name="connsiteX2" fmla="*/ 1243796 w 1243796"/>
                <a:gd name="connsiteY2" fmla="*/ 3668375 h 3668375"/>
                <a:gd name="connsiteX3" fmla="*/ 0 w 1243796"/>
                <a:gd name="connsiteY3" fmla="*/ 3386767 h 3668375"/>
                <a:gd name="connsiteX0" fmla="*/ 0 w 884113"/>
                <a:gd name="connsiteY0" fmla="*/ 3047652 h 3668375"/>
                <a:gd name="connsiteX1" fmla="*/ 89458 w 884113"/>
                <a:gd name="connsiteY1" fmla="*/ 0 h 3668375"/>
                <a:gd name="connsiteX2" fmla="*/ 884113 w 884113"/>
                <a:gd name="connsiteY2" fmla="*/ 3668375 h 3668375"/>
                <a:gd name="connsiteX3" fmla="*/ 0 w 884113"/>
                <a:gd name="connsiteY3" fmla="*/ 3047652 h 3668375"/>
                <a:gd name="connsiteX0" fmla="*/ 0 w 1228523"/>
                <a:gd name="connsiteY0" fmla="*/ 3400482 h 3668375"/>
                <a:gd name="connsiteX1" fmla="*/ 433868 w 1228523"/>
                <a:gd name="connsiteY1" fmla="*/ 0 h 3668375"/>
                <a:gd name="connsiteX2" fmla="*/ 1228523 w 1228523"/>
                <a:gd name="connsiteY2" fmla="*/ 3668375 h 3668375"/>
                <a:gd name="connsiteX3" fmla="*/ 0 w 1228523"/>
                <a:gd name="connsiteY3" fmla="*/ 3400482 h 3668375"/>
                <a:gd name="connsiteX0" fmla="*/ 0 w 1256730"/>
                <a:gd name="connsiteY0" fmla="*/ 3416535 h 3668375"/>
                <a:gd name="connsiteX1" fmla="*/ 462075 w 1256730"/>
                <a:gd name="connsiteY1" fmla="*/ 0 h 3668375"/>
                <a:gd name="connsiteX2" fmla="*/ 1256730 w 1256730"/>
                <a:gd name="connsiteY2" fmla="*/ 3668375 h 3668375"/>
                <a:gd name="connsiteX3" fmla="*/ 0 w 1256730"/>
                <a:gd name="connsiteY3" fmla="*/ 3416535 h 3668375"/>
                <a:gd name="connsiteX0" fmla="*/ 0 w 1256730"/>
                <a:gd name="connsiteY0" fmla="*/ 3493431 h 3745271"/>
                <a:gd name="connsiteX1" fmla="*/ 514379 w 1256730"/>
                <a:gd name="connsiteY1" fmla="*/ 0 h 3745271"/>
                <a:gd name="connsiteX2" fmla="*/ 1256730 w 1256730"/>
                <a:gd name="connsiteY2" fmla="*/ 3745271 h 3745271"/>
                <a:gd name="connsiteX3" fmla="*/ 0 w 1256730"/>
                <a:gd name="connsiteY3" fmla="*/ 3493431 h 3745271"/>
                <a:gd name="connsiteX0" fmla="*/ 0 w 1256730"/>
                <a:gd name="connsiteY0" fmla="*/ 3428574 h 3680414"/>
                <a:gd name="connsiteX1" fmla="*/ 511543 w 1256730"/>
                <a:gd name="connsiteY1" fmla="*/ 0 h 3680414"/>
                <a:gd name="connsiteX2" fmla="*/ 1256730 w 1256730"/>
                <a:gd name="connsiteY2" fmla="*/ 3680414 h 3680414"/>
                <a:gd name="connsiteX3" fmla="*/ 0 w 1256730"/>
                <a:gd name="connsiteY3" fmla="*/ 3428574 h 3680414"/>
                <a:gd name="connsiteX0" fmla="*/ 0 w 1228479"/>
                <a:gd name="connsiteY0" fmla="*/ 3403686 h 3680414"/>
                <a:gd name="connsiteX1" fmla="*/ 483292 w 1228479"/>
                <a:gd name="connsiteY1" fmla="*/ 0 h 3680414"/>
                <a:gd name="connsiteX2" fmla="*/ 1228479 w 1228479"/>
                <a:gd name="connsiteY2" fmla="*/ 3680414 h 3680414"/>
                <a:gd name="connsiteX3" fmla="*/ 0 w 1228479"/>
                <a:gd name="connsiteY3" fmla="*/ 3403686 h 3680414"/>
                <a:gd name="connsiteX0" fmla="*/ 0 w 1213760"/>
                <a:gd name="connsiteY0" fmla="*/ 3402854 h 3680414"/>
                <a:gd name="connsiteX1" fmla="*/ 468573 w 1213760"/>
                <a:gd name="connsiteY1" fmla="*/ 0 h 3680414"/>
                <a:gd name="connsiteX2" fmla="*/ 1213760 w 1213760"/>
                <a:gd name="connsiteY2" fmla="*/ 3680414 h 3680414"/>
                <a:gd name="connsiteX3" fmla="*/ 0 w 1213760"/>
                <a:gd name="connsiteY3" fmla="*/ 3402854 h 3680414"/>
                <a:gd name="connsiteX0" fmla="*/ 0 w 1243198"/>
                <a:gd name="connsiteY0" fmla="*/ 3404519 h 3680414"/>
                <a:gd name="connsiteX1" fmla="*/ 498011 w 1243198"/>
                <a:gd name="connsiteY1" fmla="*/ 0 h 3680414"/>
                <a:gd name="connsiteX2" fmla="*/ 1243198 w 1243198"/>
                <a:gd name="connsiteY2" fmla="*/ 3680414 h 3680414"/>
                <a:gd name="connsiteX3" fmla="*/ 0 w 1243198"/>
                <a:gd name="connsiteY3" fmla="*/ 3404519 h 368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198" h="3680414">
                  <a:moveTo>
                    <a:pt x="0" y="3404519"/>
                  </a:moveTo>
                  <a:lnTo>
                    <a:pt x="498011" y="0"/>
                  </a:lnTo>
                  <a:lnTo>
                    <a:pt x="1243198" y="3680414"/>
                  </a:lnTo>
                  <a:lnTo>
                    <a:pt x="0" y="3404519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Isosceles Triangle 1"/>
            <p:cNvSpPr/>
            <p:nvPr userDrawn="1"/>
          </p:nvSpPr>
          <p:spPr>
            <a:xfrm>
              <a:off x="0" y="2322285"/>
              <a:ext cx="551543" cy="4535715"/>
            </a:xfrm>
            <a:custGeom>
              <a:avLst/>
              <a:gdLst>
                <a:gd name="connsiteX0" fmla="*/ 0 w 682171"/>
                <a:gd name="connsiteY0" fmla="*/ 4535715 h 4535715"/>
                <a:gd name="connsiteX1" fmla="*/ 0 w 682171"/>
                <a:gd name="connsiteY1" fmla="*/ 0 h 4535715"/>
                <a:gd name="connsiteX2" fmla="*/ 682171 w 682171"/>
                <a:gd name="connsiteY2" fmla="*/ 4535715 h 4535715"/>
                <a:gd name="connsiteX3" fmla="*/ 0 w 682171"/>
                <a:gd name="connsiteY3" fmla="*/ 4535715 h 4535715"/>
                <a:gd name="connsiteX0" fmla="*/ 0 w 537029"/>
                <a:gd name="connsiteY0" fmla="*/ 4535715 h 4535715"/>
                <a:gd name="connsiteX1" fmla="*/ 0 w 537029"/>
                <a:gd name="connsiteY1" fmla="*/ 0 h 4535715"/>
                <a:gd name="connsiteX2" fmla="*/ 537029 w 537029"/>
                <a:gd name="connsiteY2" fmla="*/ 3519715 h 4535715"/>
                <a:gd name="connsiteX3" fmla="*/ 0 w 537029"/>
                <a:gd name="connsiteY3" fmla="*/ 4535715 h 453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029" h="4535715">
                  <a:moveTo>
                    <a:pt x="0" y="4535715"/>
                  </a:moveTo>
                  <a:lnTo>
                    <a:pt x="0" y="0"/>
                  </a:lnTo>
                  <a:lnTo>
                    <a:pt x="537029" y="3519715"/>
                  </a:lnTo>
                  <a:lnTo>
                    <a:pt x="0" y="4535715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 userDrawn="1"/>
          </p:nvSpPr>
          <p:spPr>
            <a:xfrm rot="2161867">
              <a:off x="-942865" y="1006878"/>
              <a:ext cx="4110126" cy="1818395"/>
            </a:xfrm>
            <a:custGeom>
              <a:avLst/>
              <a:gdLst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0 w 4124906"/>
                <a:gd name="connsiteY3" fmla="*/ 1326091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28858 w 4124906"/>
                <a:gd name="connsiteY3" fmla="*/ 1178128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3999416 w 4124906"/>
                <a:gd name="connsiteY1" fmla="*/ 34743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95452"/>
                <a:gd name="connsiteY0" fmla="*/ 0 h 1264400"/>
                <a:gd name="connsiteX1" fmla="*/ 3999416 w 4195452"/>
                <a:gd name="connsiteY1" fmla="*/ 34743 h 1264400"/>
                <a:gd name="connsiteX2" fmla="*/ 4195452 w 4195452"/>
                <a:gd name="connsiteY2" fmla="*/ 671734 h 1264400"/>
                <a:gd name="connsiteX3" fmla="*/ 991609 w 4195452"/>
                <a:gd name="connsiteY3" fmla="*/ 1264400 h 1264400"/>
                <a:gd name="connsiteX4" fmla="*/ 0 w 4195452"/>
                <a:gd name="connsiteY4" fmla="*/ 0 h 1264400"/>
                <a:gd name="connsiteX0" fmla="*/ 0 w 4175251"/>
                <a:gd name="connsiteY0" fmla="*/ 0 h 1264400"/>
                <a:gd name="connsiteX1" fmla="*/ 3999416 w 4175251"/>
                <a:gd name="connsiteY1" fmla="*/ 34743 h 1264400"/>
                <a:gd name="connsiteX2" fmla="*/ 4175251 w 4175251"/>
                <a:gd name="connsiteY2" fmla="*/ 398568 h 1264400"/>
                <a:gd name="connsiteX3" fmla="*/ 991609 w 4175251"/>
                <a:gd name="connsiteY3" fmla="*/ 1264400 h 1264400"/>
                <a:gd name="connsiteX4" fmla="*/ 0 w 4175251"/>
                <a:gd name="connsiteY4" fmla="*/ 0 h 1264400"/>
                <a:gd name="connsiteX0" fmla="*/ 0 w 4175251"/>
                <a:gd name="connsiteY0" fmla="*/ 0 h 981307"/>
                <a:gd name="connsiteX1" fmla="*/ 3999416 w 4175251"/>
                <a:gd name="connsiteY1" fmla="*/ 34743 h 981307"/>
                <a:gd name="connsiteX2" fmla="*/ 4175251 w 4175251"/>
                <a:gd name="connsiteY2" fmla="*/ 398568 h 981307"/>
                <a:gd name="connsiteX3" fmla="*/ 1410630 w 4175251"/>
                <a:gd name="connsiteY3" fmla="*/ 981307 h 981307"/>
                <a:gd name="connsiteX4" fmla="*/ 0 w 4175251"/>
                <a:gd name="connsiteY4" fmla="*/ 0 h 981307"/>
                <a:gd name="connsiteX0" fmla="*/ 0 w 4175251"/>
                <a:gd name="connsiteY0" fmla="*/ 0 h 1001130"/>
                <a:gd name="connsiteX1" fmla="*/ 3999416 w 4175251"/>
                <a:gd name="connsiteY1" fmla="*/ 34743 h 1001130"/>
                <a:gd name="connsiteX2" fmla="*/ 4175251 w 4175251"/>
                <a:gd name="connsiteY2" fmla="*/ 398568 h 1001130"/>
                <a:gd name="connsiteX3" fmla="*/ 1361332 w 4175251"/>
                <a:gd name="connsiteY3" fmla="*/ 1001130 h 1001130"/>
                <a:gd name="connsiteX4" fmla="*/ 0 w 4175251"/>
                <a:gd name="connsiteY4" fmla="*/ 0 h 1001130"/>
                <a:gd name="connsiteX0" fmla="*/ 0 w 4110126"/>
                <a:gd name="connsiteY0" fmla="*/ 0 h 1001130"/>
                <a:gd name="connsiteX1" fmla="*/ 3999416 w 4110126"/>
                <a:gd name="connsiteY1" fmla="*/ 34743 h 1001130"/>
                <a:gd name="connsiteX2" fmla="*/ 4110126 w 4110126"/>
                <a:gd name="connsiteY2" fmla="*/ 411734 h 1001130"/>
                <a:gd name="connsiteX3" fmla="*/ 1361332 w 4110126"/>
                <a:gd name="connsiteY3" fmla="*/ 1001130 h 1001130"/>
                <a:gd name="connsiteX4" fmla="*/ 0 w 4110126"/>
                <a:gd name="connsiteY4" fmla="*/ 0 h 1001130"/>
                <a:gd name="connsiteX0" fmla="*/ 0 w 4110126"/>
                <a:gd name="connsiteY0" fmla="*/ 0 h 1005260"/>
                <a:gd name="connsiteX1" fmla="*/ 3999416 w 4110126"/>
                <a:gd name="connsiteY1" fmla="*/ 34743 h 1005260"/>
                <a:gd name="connsiteX2" fmla="*/ 4110126 w 4110126"/>
                <a:gd name="connsiteY2" fmla="*/ 411734 h 1005260"/>
                <a:gd name="connsiteX3" fmla="*/ 1351062 w 4110126"/>
                <a:gd name="connsiteY3" fmla="*/ 1005260 h 1005260"/>
                <a:gd name="connsiteX4" fmla="*/ 0 w 4110126"/>
                <a:gd name="connsiteY4" fmla="*/ 0 h 100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0126" h="1005260">
                  <a:moveTo>
                    <a:pt x="0" y="0"/>
                  </a:moveTo>
                  <a:lnTo>
                    <a:pt x="3999416" y="34743"/>
                  </a:lnTo>
                  <a:lnTo>
                    <a:pt x="4110126" y="411734"/>
                  </a:lnTo>
                  <a:lnTo>
                    <a:pt x="1351062" y="1005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"/>
            <p:cNvSpPr/>
            <p:nvPr userDrawn="1"/>
          </p:nvSpPr>
          <p:spPr>
            <a:xfrm rot="160577">
              <a:off x="-17898" y="1482562"/>
              <a:ext cx="1273095" cy="1038572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19251 w 1223211"/>
                <a:gd name="connsiteY0" fmla="*/ 773308 h 1093348"/>
                <a:gd name="connsiteX1" fmla="*/ 0 w 1223211"/>
                <a:gd name="connsiteY1" fmla="*/ 0 h 1093348"/>
                <a:gd name="connsiteX2" fmla="*/ 1223211 w 1223211"/>
                <a:gd name="connsiteY2" fmla="*/ 1093348 h 1093348"/>
                <a:gd name="connsiteX3" fmla="*/ 19251 w 1223211"/>
                <a:gd name="connsiteY3" fmla="*/ 773308 h 1093348"/>
                <a:gd name="connsiteX0" fmla="*/ 19251 w 1273095"/>
                <a:gd name="connsiteY0" fmla="*/ 773308 h 1038572"/>
                <a:gd name="connsiteX1" fmla="*/ 0 w 1273095"/>
                <a:gd name="connsiteY1" fmla="*/ 0 h 1038572"/>
                <a:gd name="connsiteX2" fmla="*/ 1273095 w 1273095"/>
                <a:gd name="connsiteY2" fmla="*/ 1038572 h 1038572"/>
                <a:gd name="connsiteX3" fmla="*/ 19251 w 1273095"/>
                <a:gd name="connsiteY3" fmla="*/ 773308 h 103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3095" h="1038572">
                  <a:moveTo>
                    <a:pt x="19251" y="773308"/>
                  </a:moveTo>
                  <a:lnTo>
                    <a:pt x="0" y="0"/>
                  </a:lnTo>
                  <a:lnTo>
                    <a:pt x="1273095" y="1038572"/>
                  </a:lnTo>
                  <a:lnTo>
                    <a:pt x="19251" y="773308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"/>
            <p:cNvSpPr/>
            <p:nvPr userDrawn="1"/>
          </p:nvSpPr>
          <p:spPr>
            <a:xfrm rot="1655015" flipH="1">
              <a:off x="1366293" y="1881750"/>
              <a:ext cx="1710948" cy="1137264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0 w 1693874"/>
                <a:gd name="connsiteY0" fmla="*/ 769441 h 1139091"/>
                <a:gd name="connsiteX1" fmla="*/ 0 w 1693874"/>
                <a:gd name="connsiteY1" fmla="*/ 0 h 1139091"/>
                <a:gd name="connsiteX2" fmla="*/ 1693874 w 1693874"/>
                <a:gd name="connsiteY2" fmla="*/ 1139091 h 1139091"/>
                <a:gd name="connsiteX3" fmla="*/ 0 w 1693874"/>
                <a:gd name="connsiteY3" fmla="*/ 769441 h 1139091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0948" h="1137264">
                  <a:moveTo>
                    <a:pt x="17074" y="767614"/>
                  </a:moveTo>
                  <a:lnTo>
                    <a:pt x="0" y="0"/>
                  </a:lnTo>
                  <a:lnTo>
                    <a:pt x="1710948" y="1137264"/>
                  </a:lnTo>
                  <a:lnTo>
                    <a:pt x="17074" y="767614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Freeform 11"/>
            <p:cNvSpPr/>
            <p:nvPr userDrawn="1"/>
          </p:nvSpPr>
          <p:spPr>
            <a:xfrm>
              <a:off x="1206134" y="2595512"/>
              <a:ext cx="1094167" cy="2766103"/>
            </a:xfrm>
            <a:custGeom>
              <a:avLst/>
              <a:gdLst>
                <a:gd name="connsiteX0" fmla="*/ 6322 w 1135770"/>
                <a:gd name="connsiteY0" fmla="*/ 0 h 2766103"/>
                <a:gd name="connsiteX1" fmla="*/ 1134648 w 1135770"/>
                <a:gd name="connsiteY1" fmla="*/ 1829029 h 2766103"/>
                <a:gd name="connsiteX2" fmla="*/ 1135770 w 1135770"/>
                <a:gd name="connsiteY2" fmla="*/ 1831237 h 2766103"/>
                <a:gd name="connsiteX3" fmla="*/ 0 w 1135770"/>
                <a:gd name="connsiteY3" fmla="*/ 2766103 h 2766103"/>
                <a:gd name="connsiteX0" fmla="*/ 6322 w 1134648"/>
                <a:gd name="connsiteY0" fmla="*/ 0 h 2766103"/>
                <a:gd name="connsiteX1" fmla="*/ 1134648 w 1134648"/>
                <a:gd name="connsiteY1" fmla="*/ 1829029 h 2766103"/>
                <a:gd name="connsiteX2" fmla="*/ 1097670 w 1134648"/>
                <a:gd name="connsiteY2" fmla="*/ 1831237 h 2766103"/>
                <a:gd name="connsiteX3" fmla="*/ 0 w 1134648"/>
                <a:gd name="connsiteY3" fmla="*/ 2766103 h 2766103"/>
                <a:gd name="connsiteX4" fmla="*/ 6322 w 1134648"/>
                <a:gd name="connsiteY4" fmla="*/ 0 h 2766103"/>
                <a:gd name="connsiteX0" fmla="*/ 6322 w 1097670"/>
                <a:gd name="connsiteY0" fmla="*/ 0 h 2766103"/>
                <a:gd name="connsiteX1" fmla="*/ 1094167 w 1097670"/>
                <a:gd name="connsiteY1" fmla="*/ 1879035 h 2766103"/>
                <a:gd name="connsiteX2" fmla="*/ 1097670 w 1097670"/>
                <a:gd name="connsiteY2" fmla="*/ 1831237 h 2766103"/>
                <a:gd name="connsiteX3" fmla="*/ 0 w 1097670"/>
                <a:gd name="connsiteY3" fmla="*/ 2766103 h 2766103"/>
                <a:gd name="connsiteX4" fmla="*/ 6322 w 1097670"/>
                <a:gd name="connsiteY4" fmla="*/ 0 h 2766103"/>
                <a:gd name="connsiteX0" fmla="*/ 6322 w 1094167"/>
                <a:gd name="connsiteY0" fmla="*/ 0 h 2766103"/>
                <a:gd name="connsiteX1" fmla="*/ 1094167 w 1094167"/>
                <a:gd name="connsiteY1" fmla="*/ 1879035 h 2766103"/>
                <a:gd name="connsiteX2" fmla="*/ 1088145 w 1094167"/>
                <a:gd name="connsiteY2" fmla="*/ 1871719 h 2766103"/>
                <a:gd name="connsiteX3" fmla="*/ 0 w 1094167"/>
                <a:gd name="connsiteY3" fmla="*/ 2766103 h 2766103"/>
                <a:gd name="connsiteX4" fmla="*/ 6322 w 1094167"/>
                <a:gd name="connsiteY4" fmla="*/ 0 h 27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167" h="2766103">
                  <a:moveTo>
                    <a:pt x="6322" y="0"/>
                  </a:moveTo>
                  <a:lnTo>
                    <a:pt x="1094167" y="1879035"/>
                  </a:lnTo>
                  <a:lnTo>
                    <a:pt x="1088145" y="1871719"/>
                  </a:lnTo>
                  <a:lnTo>
                    <a:pt x="0" y="2766103"/>
                  </a:lnTo>
                  <a:cubicBezTo>
                    <a:pt x="2107" y="1844069"/>
                    <a:pt x="4215" y="922034"/>
                    <a:pt x="6322" y="0"/>
                  </a:cubicBez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 userDrawn="1"/>
          </p:nvSpPr>
          <p:spPr>
            <a:xfrm rot="18673947">
              <a:off x="1251175" y="2167506"/>
              <a:ext cx="1551068" cy="2072959"/>
            </a:xfrm>
            <a:custGeom>
              <a:avLst/>
              <a:gdLst>
                <a:gd name="connsiteX0" fmla="*/ 0 w 1264919"/>
                <a:gd name="connsiteY0" fmla="*/ 1964150 h 1964150"/>
                <a:gd name="connsiteX1" fmla="*/ 632460 w 1264919"/>
                <a:gd name="connsiteY1" fmla="*/ 0 h 1964150"/>
                <a:gd name="connsiteX2" fmla="*/ 1264919 w 1264919"/>
                <a:gd name="connsiteY2" fmla="*/ 1964150 h 1964150"/>
                <a:gd name="connsiteX3" fmla="*/ 0 w 1264919"/>
                <a:gd name="connsiteY3" fmla="*/ 1964150 h 1964150"/>
                <a:gd name="connsiteX0" fmla="*/ 0 w 1403605"/>
                <a:gd name="connsiteY0" fmla="*/ 1964150 h 1964150"/>
                <a:gd name="connsiteX1" fmla="*/ 632460 w 1403605"/>
                <a:gd name="connsiteY1" fmla="*/ 0 h 1964150"/>
                <a:gd name="connsiteX2" fmla="*/ 1403605 w 1403605"/>
                <a:gd name="connsiteY2" fmla="*/ 1498099 h 1964150"/>
                <a:gd name="connsiteX3" fmla="*/ 0 w 1403605"/>
                <a:gd name="connsiteY3" fmla="*/ 1964150 h 1964150"/>
                <a:gd name="connsiteX0" fmla="*/ 0 w 1403605"/>
                <a:gd name="connsiteY0" fmla="*/ 1972778 h 1972778"/>
                <a:gd name="connsiteX1" fmla="*/ 665427 w 1403605"/>
                <a:gd name="connsiteY1" fmla="*/ 0 h 1972778"/>
                <a:gd name="connsiteX2" fmla="*/ 1403605 w 1403605"/>
                <a:gd name="connsiteY2" fmla="*/ 1506727 h 1972778"/>
                <a:gd name="connsiteX3" fmla="*/ 0 w 1403605"/>
                <a:gd name="connsiteY3" fmla="*/ 1972778 h 1972778"/>
                <a:gd name="connsiteX0" fmla="*/ 0 w 1403605"/>
                <a:gd name="connsiteY0" fmla="*/ 2017206 h 2017206"/>
                <a:gd name="connsiteX1" fmla="*/ 646753 w 1403605"/>
                <a:gd name="connsiteY1" fmla="*/ 0 h 2017206"/>
                <a:gd name="connsiteX2" fmla="*/ 1403605 w 1403605"/>
                <a:gd name="connsiteY2" fmla="*/ 1551155 h 2017206"/>
                <a:gd name="connsiteX3" fmla="*/ 0 w 1403605"/>
                <a:gd name="connsiteY3" fmla="*/ 2017206 h 2017206"/>
                <a:gd name="connsiteX0" fmla="*/ 0 w 1396393"/>
                <a:gd name="connsiteY0" fmla="*/ 2071679 h 2071679"/>
                <a:gd name="connsiteX1" fmla="*/ 639541 w 1396393"/>
                <a:gd name="connsiteY1" fmla="*/ 0 h 2071679"/>
                <a:gd name="connsiteX2" fmla="*/ 1396393 w 1396393"/>
                <a:gd name="connsiteY2" fmla="*/ 1551155 h 2071679"/>
                <a:gd name="connsiteX3" fmla="*/ 0 w 1396393"/>
                <a:gd name="connsiteY3" fmla="*/ 2071679 h 2071679"/>
                <a:gd name="connsiteX0" fmla="*/ 0 w 1396393"/>
                <a:gd name="connsiteY0" fmla="*/ 2094602 h 2094602"/>
                <a:gd name="connsiteX1" fmla="*/ 619452 w 1396393"/>
                <a:gd name="connsiteY1" fmla="*/ 0 h 2094602"/>
                <a:gd name="connsiteX2" fmla="*/ 1396393 w 1396393"/>
                <a:gd name="connsiteY2" fmla="*/ 1574078 h 2094602"/>
                <a:gd name="connsiteX3" fmla="*/ 0 w 1396393"/>
                <a:gd name="connsiteY3" fmla="*/ 2094602 h 2094602"/>
                <a:gd name="connsiteX0" fmla="*/ 0 w 1396393"/>
                <a:gd name="connsiteY0" fmla="*/ 2083141 h 2083141"/>
                <a:gd name="connsiteX1" fmla="*/ 629497 w 1396393"/>
                <a:gd name="connsiteY1" fmla="*/ 0 h 2083141"/>
                <a:gd name="connsiteX2" fmla="*/ 1396393 w 1396393"/>
                <a:gd name="connsiteY2" fmla="*/ 1562617 h 2083141"/>
                <a:gd name="connsiteX3" fmla="*/ 0 w 1396393"/>
                <a:gd name="connsiteY3" fmla="*/ 2083141 h 2083141"/>
                <a:gd name="connsiteX0" fmla="*/ 0 w 1406166"/>
                <a:gd name="connsiteY0" fmla="*/ 2082433 h 2082433"/>
                <a:gd name="connsiteX1" fmla="*/ 639270 w 1406166"/>
                <a:gd name="connsiteY1" fmla="*/ 0 h 2082433"/>
                <a:gd name="connsiteX2" fmla="*/ 1406166 w 1406166"/>
                <a:gd name="connsiteY2" fmla="*/ 1562617 h 2082433"/>
                <a:gd name="connsiteX3" fmla="*/ 0 w 1406166"/>
                <a:gd name="connsiteY3" fmla="*/ 2082433 h 2082433"/>
                <a:gd name="connsiteX0" fmla="*/ 0 w 1400914"/>
                <a:gd name="connsiteY0" fmla="*/ 2071014 h 2071014"/>
                <a:gd name="connsiteX1" fmla="*/ 634018 w 1400914"/>
                <a:gd name="connsiteY1" fmla="*/ 0 h 2071014"/>
                <a:gd name="connsiteX2" fmla="*/ 1400914 w 1400914"/>
                <a:gd name="connsiteY2" fmla="*/ 1562617 h 2071014"/>
                <a:gd name="connsiteX3" fmla="*/ 0 w 1400914"/>
                <a:gd name="connsiteY3" fmla="*/ 2071014 h 207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0914" h="2071014">
                  <a:moveTo>
                    <a:pt x="0" y="2071014"/>
                  </a:moveTo>
                  <a:lnTo>
                    <a:pt x="634018" y="0"/>
                  </a:lnTo>
                  <a:lnTo>
                    <a:pt x="1400914" y="1562617"/>
                  </a:lnTo>
                  <a:lnTo>
                    <a:pt x="0" y="2071014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 userDrawn="1"/>
          </p:nvSpPr>
          <p:spPr>
            <a:xfrm>
              <a:off x="529232" y="2543670"/>
              <a:ext cx="722894" cy="3299342"/>
            </a:xfrm>
            <a:custGeom>
              <a:avLst/>
              <a:gdLst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3102959 h 3102959"/>
                <a:gd name="connsiteX3" fmla="*/ 0 w 588722"/>
                <a:gd name="connsiteY3" fmla="*/ 3102959 h 3102959"/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2569559 h 3102959"/>
                <a:gd name="connsiteX3" fmla="*/ 0 w 588722"/>
                <a:gd name="connsiteY3" fmla="*/ 3102959 h 3102959"/>
                <a:gd name="connsiteX0" fmla="*/ 0 w 526854"/>
                <a:gd name="connsiteY0" fmla="*/ 3073931 h 3073931"/>
                <a:gd name="connsiteX1" fmla="*/ 526854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  <a:gd name="connsiteX0" fmla="*/ 0 w 526854"/>
                <a:gd name="connsiteY0" fmla="*/ 3073931 h 3073931"/>
                <a:gd name="connsiteX1" fmla="*/ 504640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854" h="3073931">
                  <a:moveTo>
                    <a:pt x="0" y="3073931"/>
                  </a:moveTo>
                  <a:lnTo>
                    <a:pt x="504640" y="0"/>
                  </a:lnTo>
                  <a:lnTo>
                    <a:pt x="526854" y="2569559"/>
                  </a:lnTo>
                  <a:lnTo>
                    <a:pt x="0" y="307393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 userDrawn="1"/>
          </p:nvSpPr>
          <p:spPr>
            <a:xfrm rot="10800000">
              <a:off x="-3" y="-2"/>
              <a:ext cx="4419602" cy="2412387"/>
            </a:xfrm>
            <a:prstGeom prst="triangle">
              <a:avLst>
                <a:gd name="adj" fmla="val 27354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 userDrawn="1"/>
          </p:nvSpPr>
          <p:spPr>
            <a:xfrm>
              <a:off x="3186158" y="-723"/>
              <a:ext cx="1626252" cy="2422091"/>
            </a:xfrm>
            <a:custGeom>
              <a:avLst/>
              <a:gdLst>
                <a:gd name="connsiteX0" fmla="*/ 0 w 1828757"/>
                <a:gd name="connsiteY0" fmla="*/ 2322285 h 2322285"/>
                <a:gd name="connsiteX1" fmla="*/ 1154458 w 1828757"/>
                <a:gd name="connsiteY1" fmla="*/ 0 h 2322285"/>
                <a:gd name="connsiteX2" fmla="*/ 1828757 w 1828757"/>
                <a:gd name="connsiteY2" fmla="*/ 2322285 h 2322285"/>
                <a:gd name="connsiteX3" fmla="*/ 0 w 1828757"/>
                <a:gd name="connsiteY3" fmla="*/ 2322285 h 2322285"/>
                <a:gd name="connsiteX0" fmla="*/ 0 w 1581107"/>
                <a:gd name="connsiteY0" fmla="*/ 2322285 h 2322285"/>
                <a:gd name="connsiteX1" fmla="*/ 1154458 w 1581107"/>
                <a:gd name="connsiteY1" fmla="*/ 0 h 2322285"/>
                <a:gd name="connsiteX2" fmla="*/ 1581107 w 1581107"/>
                <a:gd name="connsiteY2" fmla="*/ 1541235 h 2322285"/>
                <a:gd name="connsiteX3" fmla="*/ 0 w 1581107"/>
                <a:gd name="connsiteY3" fmla="*/ 2322285 h 2322285"/>
                <a:gd name="connsiteX0" fmla="*/ 0 w 1373193"/>
                <a:gd name="connsiteY0" fmla="*/ 1880623 h 1880623"/>
                <a:gd name="connsiteX1" fmla="*/ 946544 w 1373193"/>
                <a:gd name="connsiteY1" fmla="*/ 0 h 1880623"/>
                <a:gd name="connsiteX2" fmla="*/ 1373193 w 1373193"/>
                <a:gd name="connsiteY2" fmla="*/ 1541235 h 1880623"/>
                <a:gd name="connsiteX3" fmla="*/ 0 w 1373193"/>
                <a:gd name="connsiteY3" fmla="*/ 1880623 h 1880623"/>
                <a:gd name="connsiteX0" fmla="*/ 0 w 946544"/>
                <a:gd name="connsiteY0" fmla="*/ 1880623 h 1880623"/>
                <a:gd name="connsiteX1" fmla="*/ 946544 w 946544"/>
                <a:gd name="connsiteY1" fmla="*/ 0 h 1880623"/>
                <a:gd name="connsiteX2" fmla="*/ 897961 w 946544"/>
                <a:gd name="connsiteY2" fmla="*/ 1356022 h 1880623"/>
                <a:gd name="connsiteX3" fmla="*/ 0 w 946544"/>
                <a:gd name="connsiteY3" fmla="*/ 1880623 h 1880623"/>
                <a:gd name="connsiteX0" fmla="*/ 0 w 1269236"/>
                <a:gd name="connsiteY0" fmla="*/ 1880623 h 1880623"/>
                <a:gd name="connsiteX1" fmla="*/ 946544 w 1269236"/>
                <a:gd name="connsiteY1" fmla="*/ 0 h 1880623"/>
                <a:gd name="connsiteX2" fmla="*/ 1269236 w 1269236"/>
                <a:gd name="connsiteY2" fmla="*/ 1213551 h 1880623"/>
                <a:gd name="connsiteX3" fmla="*/ 0 w 1269236"/>
                <a:gd name="connsiteY3" fmla="*/ 1880623 h 1880623"/>
                <a:gd name="connsiteX0" fmla="*/ 0 w 1194981"/>
                <a:gd name="connsiteY0" fmla="*/ 1780893 h 1780893"/>
                <a:gd name="connsiteX1" fmla="*/ 872289 w 1194981"/>
                <a:gd name="connsiteY1" fmla="*/ 0 h 1780893"/>
                <a:gd name="connsiteX2" fmla="*/ 1194981 w 1194981"/>
                <a:gd name="connsiteY2" fmla="*/ 1213551 h 1780893"/>
                <a:gd name="connsiteX3" fmla="*/ 0 w 1194981"/>
                <a:gd name="connsiteY3" fmla="*/ 1780893 h 1780893"/>
                <a:gd name="connsiteX0" fmla="*/ 0 w 903965"/>
                <a:gd name="connsiteY0" fmla="*/ 1207177 h 1213551"/>
                <a:gd name="connsiteX1" fmla="*/ 581273 w 903965"/>
                <a:gd name="connsiteY1" fmla="*/ 0 h 1213551"/>
                <a:gd name="connsiteX2" fmla="*/ 903965 w 903965"/>
                <a:gd name="connsiteY2" fmla="*/ 1213551 h 1213551"/>
                <a:gd name="connsiteX3" fmla="*/ 0 w 903965"/>
                <a:gd name="connsiteY3" fmla="*/ 1207177 h 1213551"/>
                <a:gd name="connsiteX0" fmla="*/ 0 w 803615"/>
                <a:gd name="connsiteY0" fmla="*/ 1207177 h 1207177"/>
                <a:gd name="connsiteX1" fmla="*/ 581273 w 803615"/>
                <a:gd name="connsiteY1" fmla="*/ 0 h 1207177"/>
                <a:gd name="connsiteX2" fmla="*/ 803615 w 803615"/>
                <a:gd name="connsiteY2" fmla="*/ 810943 h 1207177"/>
                <a:gd name="connsiteX3" fmla="*/ 0 w 803615"/>
                <a:gd name="connsiteY3" fmla="*/ 1207177 h 1207177"/>
                <a:gd name="connsiteX0" fmla="*/ 0 w 803615"/>
                <a:gd name="connsiteY0" fmla="*/ 1187961 h 1187961"/>
                <a:gd name="connsiteX1" fmla="*/ 576468 w 803615"/>
                <a:gd name="connsiteY1" fmla="*/ 0 h 1187961"/>
                <a:gd name="connsiteX2" fmla="*/ 803615 w 803615"/>
                <a:gd name="connsiteY2" fmla="*/ 791727 h 1187961"/>
                <a:gd name="connsiteX3" fmla="*/ 0 w 803615"/>
                <a:gd name="connsiteY3" fmla="*/ 1187961 h 1187961"/>
                <a:gd name="connsiteX0" fmla="*/ 0 w 820433"/>
                <a:gd name="connsiteY0" fmla="*/ 1221589 h 1221589"/>
                <a:gd name="connsiteX1" fmla="*/ 593286 w 820433"/>
                <a:gd name="connsiteY1" fmla="*/ 0 h 1221589"/>
                <a:gd name="connsiteX2" fmla="*/ 820433 w 820433"/>
                <a:gd name="connsiteY2" fmla="*/ 791727 h 1221589"/>
                <a:gd name="connsiteX3" fmla="*/ 0 w 820433"/>
                <a:gd name="connsiteY3" fmla="*/ 1221589 h 122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20433" h="1221589">
                  <a:moveTo>
                    <a:pt x="0" y="1221589"/>
                  </a:moveTo>
                  <a:lnTo>
                    <a:pt x="593286" y="0"/>
                  </a:lnTo>
                  <a:lnTo>
                    <a:pt x="820433" y="791727"/>
                  </a:lnTo>
                  <a:lnTo>
                    <a:pt x="0" y="1221589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 userDrawn="1"/>
          </p:nvSpPr>
          <p:spPr>
            <a:xfrm rot="10800000">
              <a:off x="4358514" y="0"/>
              <a:ext cx="2113512" cy="1583650"/>
            </a:xfrm>
            <a:prstGeom prst="triangle">
              <a:avLst>
                <a:gd name="adj" fmla="val 80743"/>
              </a:avLst>
            </a:pr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/>
            <p:cNvSpPr/>
            <p:nvPr userDrawn="1"/>
          </p:nvSpPr>
          <p:spPr>
            <a:xfrm rot="10800000">
              <a:off x="6309950" y="2451"/>
              <a:ext cx="2857862" cy="1300163"/>
            </a:xfrm>
            <a:custGeom>
              <a:avLst/>
              <a:gdLst>
                <a:gd name="connsiteX0" fmla="*/ 0 w 2819400"/>
                <a:gd name="connsiteY0" fmla="*/ 1390650 h 1390650"/>
                <a:gd name="connsiteX1" fmla="*/ 1409700 w 2819400"/>
                <a:gd name="connsiteY1" fmla="*/ 0 h 1390650"/>
                <a:gd name="connsiteX2" fmla="*/ 2819400 w 2819400"/>
                <a:gd name="connsiteY2" fmla="*/ 1390650 h 1390650"/>
                <a:gd name="connsiteX3" fmla="*/ 0 w 2819400"/>
                <a:gd name="connsiteY3" fmla="*/ 1390650 h 13906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295400 h 1295400"/>
                <a:gd name="connsiteX1" fmla="*/ 1381766 w 2819400"/>
                <a:gd name="connsiteY1" fmla="*/ 0 h 1295400"/>
                <a:gd name="connsiteX2" fmla="*/ 2819400 w 2819400"/>
                <a:gd name="connsiteY2" fmla="*/ 1295400 h 1295400"/>
                <a:gd name="connsiteX3" fmla="*/ 0 w 2819400"/>
                <a:gd name="connsiteY3" fmla="*/ 1295400 h 1295400"/>
                <a:gd name="connsiteX0" fmla="*/ 0 w 2819400"/>
                <a:gd name="connsiteY0" fmla="*/ 1300163 h 1300163"/>
                <a:gd name="connsiteX1" fmla="*/ 1381766 w 2819400"/>
                <a:gd name="connsiteY1" fmla="*/ 0 h 1300163"/>
                <a:gd name="connsiteX2" fmla="*/ 2819400 w 2819400"/>
                <a:gd name="connsiteY2" fmla="*/ 1300163 h 1300163"/>
                <a:gd name="connsiteX3" fmla="*/ 0 w 2819400"/>
                <a:gd name="connsiteY3" fmla="*/ 1300163 h 130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9400" h="1300163">
                  <a:moveTo>
                    <a:pt x="0" y="1300163"/>
                  </a:moveTo>
                  <a:lnTo>
                    <a:pt x="1381766" y="0"/>
                  </a:lnTo>
                  <a:lnTo>
                    <a:pt x="2819400" y="1300163"/>
                  </a:lnTo>
                  <a:lnTo>
                    <a:pt x="0" y="1300163"/>
                  </a:ln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9630475" y="0"/>
              <a:ext cx="2561525" cy="1108693"/>
            </a:xfrm>
            <a:custGeom>
              <a:avLst/>
              <a:gdLst>
                <a:gd name="connsiteX0" fmla="*/ 0 w 2628900"/>
                <a:gd name="connsiteY0" fmla="*/ 0 h 1085851"/>
                <a:gd name="connsiteX1" fmla="*/ 2628900 w 2628900"/>
                <a:gd name="connsiteY1" fmla="*/ 0 h 1085851"/>
                <a:gd name="connsiteX2" fmla="*/ 2628900 w 2628900"/>
                <a:gd name="connsiteY2" fmla="*/ 1085851 h 1085851"/>
                <a:gd name="connsiteX3" fmla="*/ 0 w 2628900"/>
                <a:gd name="connsiteY3" fmla="*/ 1085851 h 1085851"/>
                <a:gd name="connsiteX4" fmla="*/ 0 w 2628900"/>
                <a:gd name="connsiteY4" fmla="*/ 0 h 1085851"/>
                <a:gd name="connsiteX0" fmla="*/ 0 w 2628900"/>
                <a:gd name="connsiteY0" fmla="*/ 0 h 1085851"/>
                <a:gd name="connsiteX1" fmla="*/ 2628900 w 2628900"/>
                <a:gd name="connsiteY1" fmla="*/ 0 h 1085851"/>
                <a:gd name="connsiteX2" fmla="*/ 2628900 w 2628900"/>
                <a:gd name="connsiteY2" fmla="*/ 1085851 h 1085851"/>
                <a:gd name="connsiteX3" fmla="*/ 1047750 w 2628900"/>
                <a:gd name="connsiteY3" fmla="*/ 1085851 h 1085851"/>
                <a:gd name="connsiteX4" fmla="*/ 0 w 2628900"/>
                <a:gd name="connsiteY4" fmla="*/ 0 h 108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900" h="1085851">
                  <a:moveTo>
                    <a:pt x="0" y="0"/>
                  </a:moveTo>
                  <a:lnTo>
                    <a:pt x="2628900" y="0"/>
                  </a:lnTo>
                  <a:lnTo>
                    <a:pt x="2628900" y="1085851"/>
                  </a:lnTo>
                  <a:lnTo>
                    <a:pt x="1047750" y="10858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ight Triangle 24"/>
            <p:cNvSpPr/>
            <p:nvPr userDrawn="1"/>
          </p:nvSpPr>
          <p:spPr>
            <a:xfrm flipH="1">
              <a:off x="10743935" y="470046"/>
              <a:ext cx="1445287" cy="632054"/>
            </a:xfrm>
            <a:prstGeom prst="rtTriangle">
              <a:avLst/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7" name="Picture 66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9129102">
              <a:off x="518241" y="5663983"/>
              <a:ext cx="1729988" cy="488982"/>
            </a:xfrm>
            <a:prstGeom prst="rect">
              <a:avLst/>
            </a:prstGeom>
          </p:spPr>
        </p:pic>
        <p:grpSp>
          <p:nvGrpSpPr>
            <p:cNvPr id="71" name="Group 70"/>
            <p:cNvGrpSpPr/>
            <p:nvPr userDrawn="1"/>
          </p:nvGrpSpPr>
          <p:grpSpPr>
            <a:xfrm rot="15266116">
              <a:off x="8140493" y="945497"/>
              <a:ext cx="631248" cy="1214693"/>
              <a:chOff x="7307402" y="4341841"/>
              <a:chExt cx="631248" cy="1214693"/>
            </a:xfrm>
          </p:grpSpPr>
          <p:sp>
            <p:nvSpPr>
              <p:cNvPr id="72" name="Isosceles Triangle 71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Isosceles Triangle 72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" name="Group 73"/>
            <p:cNvGrpSpPr/>
            <p:nvPr userDrawn="1"/>
          </p:nvGrpSpPr>
          <p:grpSpPr>
            <a:xfrm rot="16200000">
              <a:off x="11325398" y="1048799"/>
              <a:ext cx="461028" cy="1300309"/>
              <a:chOff x="7465432" y="4530233"/>
              <a:chExt cx="623137" cy="1175268"/>
            </a:xfrm>
          </p:grpSpPr>
          <p:sp>
            <p:nvSpPr>
              <p:cNvPr id="75" name="Isosceles Triangle 74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Isosceles Triangle 75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03318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ctrTitle"/>
          </p:nvPr>
        </p:nvSpPr>
        <p:spPr>
          <a:xfrm>
            <a:off x="3530534" y="2127316"/>
            <a:ext cx="5130799" cy="1301683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defRPr/>
            </a:lvl1pPr>
            <a:lvl2pPr lvl="1" algn="ctr" rtl="0">
              <a:spcBef>
                <a:spcPts val="0"/>
              </a:spcBef>
              <a:defRPr/>
            </a:lvl2pPr>
            <a:lvl3pPr lvl="2" algn="ctr" rtl="0">
              <a:spcBef>
                <a:spcPts val="0"/>
              </a:spcBef>
              <a:defRPr/>
            </a:lvl3pPr>
            <a:lvl4pPr lvl="3" algn="ctr" rtl="0">
              <a:spcBef>
                <a:spcPts val="0"/>
              </a:spcBef>
              <a:defRPr/>
            </a:lvl4pPr>
            <a:lvl5pPr lvl="4" algn="ctr" rtl="0">
              <a:spcBef>
                <a:spcPts val="0"/>
              </a:spcBef>
              <a:defRPr/>
            </a:lvl5pPr>
            <a:lvl6pPr lvl="5" algn="ctr" rtl="0">
              <a:spcBef>
                <a:spcPts val="0"/>
              </a:spcBef>
              <a:defRPr/>
            </a:lvl6pPr>
            <a:lvl7pPr lvl="6" algn="ctr" rtl="0">
              <a:spcBef>
                <a:spcPts val="0"/>
              </a:spcBef>
              <a:defRPr/>
            </a:lvl7pPr>
            <a:lvl8pPr lvl="7" algn="ctr" rtl="0">
              <a:spcBef>
                <a:spcPts val="0"/>
              </a:spcBef>
              <a:defRPr/>
            </a:lvl8pPr>
            <a:lvl9pPr lvl="8" algn="ctr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22" name="Shape 22"/>
          <p:cNvSpPr txBox="1">
            <a:spLocks noGrp="1"/>
          </p:cNvSpPr>
          <p:nvPr>
            <p:ph type="subTitle" idx="1"/>
          </p:nvPr>
        </p:nvSpPr>
        <p:spPr>
          <a:xfrm>
            <a:off x="3530634" y="3685135"/>
            <a:ext cx="5130799" cy="543966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1pPr>
            <a:lvl2pPr lvl="1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2pPr>
            <a:lvl3pPr lvl="2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3pPr>
            <a:lvl4pPr lvl="3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4pPr>
            <a:lvl5pPr lvl="4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5pPr>
            <a:lvl6pPr lvl="5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6pPr>
            <a:lvl7pPr lvl="6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7pPr>
            <a:lvl8pPr lvl="7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8pPr>
            <a:lvl9pPr lvl="8" algn="ctr" rtl="0">
              <a:spcBef>
                <a:spcPts val="0"/>
              </a:spcBef>
              <a:buClr>
                <a:srgbClr val="33CCFF"/>
              </a:buClr>
              <a:buSzPct val="100000"/>
              <a:buNone/>
              <a:defRPr sz="2400">
                <a:solidFill>
                  <a:srgbClr val="33CCFF"/>
                </a:solidFill>
              </a:defRPr>
            </a:lvl9pPr>
          </a:lstStyle>
          <a:p>
            <a:endParaRPr dirty="0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4198342" y="2695724"/>
            <a:ext cx="8226624" cy="4384969"/>
            <a:chOff x="4198342" y="2695724"/>
            <a:chExt cx="8226624" cy="4384969"/>
          </a:xfrm>
        </p:grpSpPr>
        <p:sp>
          <p:nvSpPr>
            <p:cNvPr id="7" name="Isosceles Triangle 6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32" name="Isosceles Triangle 31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Isosceles Triangle 32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Isosceles Triangle 9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Isosceles Triangle 10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1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 12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34"/>
            <p:cNvSpPr/>
            <p:nvPr userDrawn="1"/>
          </p:nvSpPr>
          <p:spPr>
            <a:xfrm>
              <a:off x="8404371" y="6015177"/>
              <a:ext cx="3733626" cy="848360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4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30" name="Isosceles Triangle 29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8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28" name="Isosceles Triangle 27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0" name="Group 19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26" name="Isosceles Triangle 25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Isosceles Triangle 26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24" name="Isosceles Triangle 23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Isosceles Triangle 24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4" name="Group 33"/>
          <p:cNvGrpSpPr/>
          <p:nvPr userDrawn="1"/>
        </p:nvGrpSpPr>
        <p:grpSpPr>
          <a:xfrm rot="10800000">
            <a:off x="-265990" y="-217565"/>
            <a:ext cx="8226624" cy="4384969"/>
            <a:chOff x="4198342" y="2695724"/>
            <a:chExt cx="8226624" cy="4384969"/>
          </a:xfrm>
        </p:grpSpPr>
        <p:sp>
          <p:nvSpPr>
            <p:cNvPr id="35" name="Isosceles Triangle 34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35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58" name="Isosceles Triangle 57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Isosceles Triangle 58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Isosceles Triangle 37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Isosceles Triangle 38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39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Isosceles Triangle 34"/>
            <p:cNvSpPr/>
            <p:nvPr userDrawn="1"/>
          </p:nvSpPr>
          <p:spPr>
            <a:xfrm>
              <a:off x="8404371" y="6015177"/>
              <a:ext cx="3733626" cy="848360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42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6" name="Group 45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56" name="Isosceles Triangle 55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Isosceles Triangle 56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7" name="Group 46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54" name="Isosceles Triangle 53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Isosceles Triangle 54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52" name="Isosceles Triangle 51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Isosceles Triangle 52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50" name="Isosceles Triangle 49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Isosceles Triangle 50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03987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body" idx="1"/>
          </p:nvPr>
        </p:nvSpPr>
        <p:spPr>
          <a:xfrm>
            <a:off x="2967567" y="2882401"/>
            <a:ext cx="6256800" cy="1093199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marL="0" lvl="0" indent="0" algn="ctr" rtl="0">
              <a:lnSpc>
                <a:spcPct val="100000"/>
              </a:lnSpc>
              <a:spcBef>
                <a:spcPts val="0"/>
              </a:spcBef>
              <a:buNone/>
              <a:defRPr b="0" i="1"/>
            </a:lvl1pPr>
            <a:lvl2pPr lvl="1" algn="ctr" rtl="0">
              <a:spcBef>
                <a:spcPts val="0"/>
              </a:spcBef>
              <a:defRPr b="1" i="1"/>
            </a:lvl2pPr>
            <a:lvl3pPr lvl="2" algn="ctr" rtl="0">
              <a:spcBef>
                <a:spcPts val="0"/>
              </a:spcBef>
              <a:defRPr b="1" i="1"/>
            </a:lvl3pPr>
            <a:lvl4pPr lvl="3" algn="ctr" rtl="0">
              <a:spcBef>
                <a:spcPts val="0"/>
              </a:spcBef>
              <a:defRPr b="1" i="1"/>
            </a:lvl4pPr>
            <a:lvl5pPr lvl="4" algn="ctr" rtl="0">
              <a:spcBef>
                <a:spcPts val="0"/>
              </a:spcBef>
              <a:defRPr b="1" i="1"/>
            </a:lvl5pPr>
            <a:lvl6pPr lvl="5" algn="ctr" rtl="0">
              <a:spcBef>
                <a:spcPts val="0"/>
              </a:spcBef>
              <a:defRPr b="1" i="1"/>
            </a:lvl6pPr>
            <a:lvl7pPr lvl="6" algn="ctr" rtl="0">
              <a:spcBef>
                <a:spcPts val="0"/>
              </a:spcBef>
              <a:defRPr b="1" i="1"/>
            </a:lvl7pPr>
            <a:lvl8pPr lvl="7" algn="ctr" rtl="0">
              <a:spcBef>
                <a:spcPts val="0"/>
              </a:spcBef>
              <a:defRPr b="1" i="1"/>
            </a:lvl8pPr>
            <a:lvl9pPr lvl="8" algn="ctr">
              <a:spcBef>
                <a:spcPts val="0"/>
              </a:spcBef>
              <a:defRPr b="1" i="1"/>
            </a:lvl9pPr>
          </a:lstStyle>
          <a:p>
            <a:endParaRPr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8943172" y="5162550"/>
            <a:ext cx="3348443" cy="1784793"/>
            <a:chOff x="4198342" y="2695724"/>
            <a:chExt cx="8226624" cy="4384969"/>
          </a:xfrm>
        </p:grpSpPr>
        <p:sp>
          <p:nvSpPr>
            <p:cNvPr id="9" name="Isosceles Triangle 8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32" name="Isosceles Triangle 31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Isosceles Triangle 32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Isosceles Triangle 11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34"/>
            <p:cNvSpPr/>
            <p:nvPr userDrawn="1"/>
          </p:nvSpPr>
          <p:spPr>
            <a:xfrm>
              <a:off x="8404371" y="6015177"/>
              <a:ext cx="3733626" cy="848360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30" name="Isosceles Triangle 29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28" name="Isosceles Triangle 27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26" name="Isosceles Triangle 25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Isosceles Triangle 26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24" name="Isosceles Triangle 23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Isosceles Triangle 24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5" name="Group 34"/>
          <p:cNvGrpSpPr/>
          <p:nvPr userDrawn="1"/>
        </p:nvGrpSpPr>
        <p:grpSpPr>
          <a:xfrm rot="10800000">
            <a:off x="-187805" y="-126858"/>
            <a:ext cx="4276577" cy="2279508"/>
            <a:chOff x="4198342" y="2695724"/>
            <a:chExt cx="8226624" cy="4384969"/>
          </a:xfrm>
        </p:grpSpPr>
        <p:sp>
          <p:nvSpPr>
            <p:cNvPr id="36" name="Isosceles Triangle 35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 36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8" name="Group 37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59" name="Isosceles Triangle 58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Isosceles Triangle 59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Isosceles Triangle 38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Isosceles Triangle 39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Isosceles Triangle 40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Freeform 41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Isosceles Triangle 34"/>
            <p:cNvSpPr/>
            <p:nvPr userDrawn="1"/>
          </p:nvSpPr>
          <p:spPr>
            <a:xfrm>
              <a:off x="8404370" y="6015176"/>
              <a:ext cx="3733626" cy="848361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Isosceles Triangle 43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57" name="Isosceles Triangle 56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Isosceles Triangle 57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55" name="Isosceles Triangle 54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Isosceles Triangle 55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53" name="Isosceles Triangle 52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Isosceles Triangle 53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0" name="Group 49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51" name="Isosceles Triangle 50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Isosceles Triangle 51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1" name="Group 60"/>
          <p:cNvGrpSpPr/>
          <p:nvPr userDrawn="1"/>
        </p:nvGrpSpPr>
        <p:grpSpPr>
          <a:xfrm rot="10800000" flipV="1">
            <a:off x="-115045" y="4704926"/>
            <a:ext cx="4276577" cy="2279508"/>
            <a:chOff x="4198342" y="2695724"/>
            <a:chExt cx="8226624" cy="4384969"/>
          </a:xfrm>
        </p:grpSpPr>
        <p:sp>
          <p:nvSpPr>
            <p:cNvPr id="62" name="Isosceles Triangle 61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4" name="Group 63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85" name="Isosceles Triangle 84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6" name="Isosceles Triangle 85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5" name="Isosceles Triangle 64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Isosceles Triangle 65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Isosceles Triangle 66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Isosceles Triangle 34"/>
            <p:cNvSpPr/>
            <p:nvPr userDrawn="1"/>
          </p:nvSpPr>
          <p:spPr>
            <a:xfrm>
              <a:off x="8404370" y="6015176"/>
              <a:ext cx="3733626" cy="848361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Isosceles Triangle 69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3" name="Group 72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83" name="Isosceles Triangle 82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Isosceles Triangle 83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4" name="Group 73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81" name="Isosceles Triangle 80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Isosceles Triangle 81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" name="Group 74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79" name="Isosceles Triangle 78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Isosceles Triangle 79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6" name="Group 75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77" name="Isosceles Triangle 76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Isosceles Triangle 77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7" name="Group 86"/>
          <p:cNvGrpSpPr/>
          <p:nvPr userDrawn="1"/>
        </p:nvGrpSpPr>
        <p:grpSpPr>
          <a:xfrm flipV="1">
            <a:off x="8939721" y="-93170"/>
            <a:ext cx="3348443" cy="1784793"/>
            <a:chOff x="4198342" y="2695724"/>
            <a:chExt cx="8226624" cy="4384969"/>
          </a:xfrm>
        </p:grpSpPr>
        <p:sp>
          <p:nvSpPr>
            <p:cNvPr id="88" name="Isosceles Triangle 87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Freeform 88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0" name="Group 89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111" name="Isosceles Triangle 110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Isosceles Triangle 111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1" name="Isosceles Triangle 90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Isosceles Triangle 91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Isosceles Triangle 92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Freeform 93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Isosceles Triangle 34"/>
            <p:cNvSpPr/>
            <p:nvPr userDrawn="1"/>
          </p:nvSpPr>
          <p:spPr>
            <a:xfrm>
              <a:off x="8404371" y="6015177"/>
              <a:ext cx="3733626" cy="848360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Isosceles Triangle 95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9" name="Group 98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109" name="Isosceles Triangle 108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Isosceles Triangle 109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0" name="Group 99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107" name="Isosceles Triangle 106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8" name="Isosceles Triangle 107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1" name="Group 100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105" name="Isosceles Triangle 104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Isosceles Triangle 105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2" name="Group 101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103" name="Isosceles Triangle 102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Isosceles Triangle 103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8254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5359654" y="1442900"/>
            <a:ext cx="6159486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5359654" y="2426495"/>
            <a:ext cx="6159486" cy="36860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8" name="Group 7"/>
          <p:cNvGrpSpPr/>
          <p:nvPr userDrawn="1"/>
        </p:nvGrpSpPr>
        <p:grpSpPr>
          <a:xfrm flipV="1">
            <a:off x="9660740" y="-93170"/>
            <a:ext cx="2627424" cy="1400474"/>
            <a:chOff x="4198342" y="2695724"/>
            <a:chExt cx="8226624" cy="4384969"/>
          </a:xfrm>
        </p:grpSpPr>
        <p:sp>
          <p:nvSpPr>
            <p:cNvPr id="9" name="Isosceles Triangle 8"/>
            <p:cNvSpPr/>
            <p:nvPr userDrawn="1"/>
          </p:nvSpPr>
          <p:spPr>
            <a:xfrm rot="750244">
              <a:off x="9179528" y="6174587"/>
              <a:ext cx="3102833" cy="364311"/>
            </a:xfrm>
            <a:prstGeom prst="triangle">
              <a:avLst>
                <a:gd name="adj" fmla="val 3893"/>
              </a:avLst>
            </a:pr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reeform 9"/>
            <p:cNvSpPr/>
            <p:nvPr userDrawn="1"/>
          </p:nvSpPr>
          <p:spPr>
            <a:xfrm rot="8136089">
              <a:off x="11269285" y="5361125"/>
              <a:ext cx="693882" cy="1719568"/>
            </a:xfrm>
            <a:custGeom>
              <a:avLst/>
              <a:gdLst>
                <a:gd name="connsiteX0" fmla="*/ 0 w 693882"/>
                <a:gd name="connsiteY0" fmla="*/ 1719568 h 1719568"/>
                <a:gd name="connsiteX1" fmla="*/ 297014 w 693882"/>
                <a:gd name="connsiteY1" fmla="*/ 102448 h 1719568"/>
                <a:gd name="connsiteX2" fmla="*/ 397331 w 693882"/>
                <a:gd name="connsiteY2" fmla="*/ 0 h 1719568"/>
                <a:gd name="connsiteX3" fmla="*/ 422867 w 693882"/>
                <a:gd name="connsiteY3" fmla="*/ 25005 h 1719568"/>
                <a:gd name="connsiteX4" fmla="*/ 693882 w 693882"/>
                <a:gd name="connsiteY4" fmla="*/ 1619286 h 1719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3882" h="1719568">
                  <a:moveTo>
                    <a:pt x="0" y="1719568"/>
                  </a:moveTo>
                  <a:lnTo>
                    <a:pt x="297014" y="102448"/>
                  </a:lnTo>
                  <a:lnTo>
                    <a:pt x="397331" y="0"/>
                  </a:lnTo>
                  <a:lnTo>
                    <a:pt x="422867" y="25005"/>
                  </a:lnTo>
                  <a:lnTo>
                    <a:pt x="693882" y="1619286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 userDrawn="1"/>
          </p:nvGrpSpPr>
          <p:grpSpPr>
            <a:xfrm>
              <a:off x="9860755" y="3605263"/>
              <a:ext cx="868051" cy="764483"/>
              <a:chOff x="8810796" y="2448017"/>
              <a:chExt cx="2159264" cy="1901639"/>
            </a:xfrm>
          </p:grpSpPr>
          <p:sp>
            <p:nvSpPr>
              <p:cNvPr id="32" name="Isosceles Triangle 31"/>
              <p:cNvSpPr/>
              <p:nvPr userDrawn="1"/>
            </p:nvSpPr>
            <p:spPr>
              <a:xfrm rot="6680401">
                <a:off x="9649773" y="3029370"/>
                <a:ext cx="1504287" cy="1136286"/>
              </a:xfrm>
              <a:prstGeom prst="triangle">
                <a:avLst/>
              </a:prstGeom>
              <a:solidFill>
                <a:srgbClr val="E8405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Isosceles Triangle 32"/>
              <p:cNvSpPr/>
              <p:nvPr userDrawn="1"/>
            </p:nvSpPr>
            <p:spPr>
              <a:xfrm rot="17445172" flipH="1">
                <a:off x="8615732" y="2643081"/>
                <a:ext cx="1497285" cy="1107158"/>
              </a:xfrm>
              <a:prstGeom prst="triangle">
                <a:avLst>
                  <a:gd name="adj" fmla="val 68748"/>
                </a:avLst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Isosceles Triangle 11"/>
            <p:cNvSpPr/>
            <p:nvPr userDrawn="1"/>
          </p:nvSpPr>
          <p:spPr>
            <a:xfrm rot="16200000">
              <a:off x="9693852" y="4370057"/>
              <a:ext cx="4167813" cy="819148"/>
            </a:xfrm>
            <a:prstGeom prst="triangle">
              <a:avLst>
                <a:gd name="adj" fmla="val 66669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2"/>
            <p:cNvSpPr/>
            <p:nvPr userDrawn="1"/>
          </p:nvSpPr>
          <p:spPr>
            <a:xfrm rot="15175794">
              <a:off x="10142921" y="5217994"/>
              <a:ext cx="2710734" cy="613034"/>
            </a:xfrm>
            <a:prstGeom prst="triangle">
              <a:avLst>
                <a:gd name="adj" fmla="val 54553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 userDrawn="1"/>
          </p:nvSpPr>
          <p:spPr>
            <a:xfrm>
              <a:off x="4743105" y="6463487"/>
              <a:ext cx="4169355" cy="400050"/>
            </a:xfrm>
            <a:prstGeom prst="triangle">
              <a:avLst>
                <a:gd name="adj" fmla="val 38868"/>
              </a:avLst>
            </a:pr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 userDrawn="1"/>
          </p:nvSpPr>
          <p:spPr>
            <a:xfrm rot="2322901">
              <a:off x="7674912" y="6098317"/>
              <a:ext cx="1415807" cy="743924"/>
            </a:xfrm>
            <a:custGeom>
              <a:avLst/>
              <a:gdLst>
                <a:gd name="connsiteX0" fmla="*/ 433772 w 1415807"/>
                <a:gd name="connsiteY0" fmla="*/ 0 h 743924"/>
                <a:gd name="connsiteX1" fmla="*/ 1415807 w 1415807"/>
                <a:gd name="connsiteY1" fmla="*/ 307648 h 743924"/>
                <a:gd name="connsiteX2" fmla="*/ 1311584 w 1415807"/>
                <a:gd name="connsiteY2" fmla="*/ 391192 h 743924"/>
                <a:gd name="connsiteX3" fmla="*/ 0 w 1415807"/>
                <a:gd name="connsiteY3" fmla="*/ 743924 h 74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15807" h="743924">
                  <a:moveTo>
                    <a:pt x="433772" y="0"/>
                  </a:moveTo>
                  <a:lnTo>
                    <a:pt x="1415807" y="307648"/>
                  </a:lnTo>
                  <a:lnTo>
                    <a:pt x="1311584" y="391192"/>
                  </a:lnTo>
                  <a:lnTo>
                    <a:pt x="0" y="743924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34"/>
            <p:cNvSpPr/>
            <p:nvPr userDrawn="1"/>
          </p:nvSpPr>
          <p:spPr>
            <a:xfrm>
              <a:off x="8404371" y="6015177"/>
              <a:ext cx="3733626" cy="848360"/>
            </a:xfrm>
            <a:custGeom>
              <a:avLst/>
              <a:gdLst>
                <a:gd name="connsiteX0" fmla="*/ 0 w 3200984"/>
                <a:gd name="connsiteY0" fmla="*/ 711200 h 711200"/>
                <a:gd name="connsiteX1" fmla="*/ 0 w 3200984"/>
                <a:gd name="connsiteY1" fmla="*/ 0 h 711200"/>
                <a:gd name="connsiteX2" fmla="*/ 3200984 w 3200984"/>
                <a:gd name="connsiteY2" fmla="*/ 711200 h 711200"/>
                <a:gd name="connsiteX3" fmla="*/ 0 w 3200984"/>
                <a:gd name="connsiteY3" fmla="*/ 711200 h 711200"/>
                <a:gd name="connsiteX0" fmla="*/ 525780 w 3726764"/>
                <a:gd name="connsiteY0" fmla="*/ 848360 h 848360"/>
                <a:gd name="connsiteX1" fmla="*/ 0 w 3726764"/>
                <a:gd name="connsiteY1" fmla="*/ 0 h 848360"/>
                <a:gd name="connsiteX2" fmla="*/ 3726764 w 3726764"/>
                <a:gd name="connsiteY2" fmla="*/ 848360 h 848360"/>
                <a:gd name="connsiteX3" fmla="*/ 525780 w 3726764"/>
                <a:gd name="connsiteY3" fmla="*/ 848360 h 8483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26764" h="848360">
                  <a:moveTo>
                    <a:pt x="525780" y="848360"/>
                  </a:moveTo>
                  <a:lnTo>
                    <a:pt x="0" y="0"/>
                  </a:lnTo>
                  <a:lnTo>
                    <a:pt x="3726764" y="848360"/>
                  </a:lnTo>
                  <a:lnTo>
                    <a:pt x="525780" y="848360"/>
                  </a:lnTo>
                  <a:close/>
                </a:path>
              </a:pathLst>
            </a:cu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6"/>
            <p:cNvSpPr/>
            <p:nvPr userDrawn="1"/>
          </p:nvSpPr>
          <p:spPr>
            <a:xfrm rot="482974">
              <a:off x="6239886" y="6219941"/>
              <a:ext cx="2653342" cy="461364"/>
            </a:xfrm>
            <a:prstGeom prst="triangle">
              <a:avLst>
                <a:gd name="adj" fmla="val 38868"/>
              </a:avLst>
            </a:pr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Isosceles Triangle 36"/>
            <p:cNvSpPr/>
            <p:nvPr userDrawn="1"/>
          </p:nvSpPr>
          <p:spPr>
            <a:xfrm rot="989494">
              <a:off x="9349689" y="6016998"/>
              <a:ext cx="2968957" cy="439978"/>
            </a:xfrm>
            <a:custGeom>
              <a:avLst/>
              <a:gdLst>
                <a:gd name="connsiteX0" fmla="*/ 0 w 2969534"/>
                <a:gd name="connsiteY0" fmla="*/ 281686 h 281686"/>
                <a:gd name="connsiteX1" fmla="*/ 410568 w 2969534"/>
                <a:gd name="connsiteY1" fmla="*/ 0 h 281686"/>
                <a:gd name="connsiteX2" fmla="*/ 2969534 w 2969534"/>
                <a:gd name="connsiteY2" fmla="*/ 281686 h 281686"/>
                <a:gd name="connsiteX3" fmla="*/ 0 w 2969534"/>
                <a:gd name="connsiteY3" fmla="*/ 281686 h 281686"/>
                <a:gd name="connsiteX0" fmla="*/ 0 w 2940548"/>
                <a:gd name="connsiteY0" fmla="*/ 281686 h 425365"/>
                <a:gd name="connsiteX1" fmla="*/ 410568 w 2940548"/>
                <a:gd name="connsiteY1" fmla="*/ 0 h 425365"/>
                <a:gd name="connsiteX2" fmla="*/ 2940548 w 2940548"/>
                <a:gd name="connsiteY2" fmla="*/ 425365 h 425365"/>
                <a:gd name="connsiteX3" fmla="*/ 0 w 2940548"/>
                <a:gd name="connsiteY3" fmla="*/ 281686 h 425365"/>
                <a:gd name="connsiteX0" fmla="*/ 0 w 2968957"/>
                <a:gd name="connsiteY0" fmla="*/ 266256 h 425365"/>
                <a:gd name="connsiteX1" fmla="*/ 438977 w 2968957"/>
                <a:gd name="connsiteY1" fmla="*/ 0 h 425365"/>
                <a:gd name="connsiteX2" fmla="*/ 2968957 w 2968957"/>
                <a:gd name="connsiteY2" fmla="*/ 425365 h 425365"/>
                <a:gd name="connsiteX3" fmla="*/ 0 w 2968957"/>
                <a:gd name="connsiteY3" fmla="*/ 266256 h 425365"/>
                <a:gd name="connsiteX0" fmla="*/ 0 w 2968957"/>
                <a:gd name="connsiteY0" fmla="*/ 280869 h 439978"/>
                <a:gd name="connsiteX1" fmla="*/ 434650 w 2968957"/>
                <a:gd name="connsiteY1" fmla="*/ 0 h 439978"/>
                <a:gd name="connsiteX2" fmla="*/ 2968957 w 2968957"/>
                <a:gd name="connsiteY2" fmla="*/ 439978 h 439978"/>
                <a:gd name="connsiteX3" fmla="*/ 0 w 2968957"/>
                <a:gd name="connsiteY3" fmla="*/ 280869 h 43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68957" h="439978">
                  <a:moveTo>
                    <a:pt x="0" y="280869"/>
                  </a:moveTo>
                  <a:lnTo>
                    <a:pt x="434650" y="0"/>
                  </a:lnTo>
                  <a:lnTo>
                    <a:pt x="2968957" y="439978"/>
                  </a:lnTo>
                  <a:lnTo>
                    <a:pt x="0" y="280869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37"/>
            <p:cNvSpPr/>
            <p:nvPr userDrawn="1"/>
          </p:nvSpPr>
          <p:spPr>
            <a:xfrm rot="1564960">
              <a:off x="9863196" y="5828876"/>
              <a:ext cx="2561770" cy="501544"/>
            </a:xfrm>
            <a:custGeom>
              <a:avLst/>
              <a:gdLst>
                <a:gd name="connsiteX0" fmla="*/ 0 w 2480700"/>
                <a:gd name="connsiteY0" fmla="*/ 460461 h 460461"/>
                <a:gd name="connsiteX1" fmla="*/ 941227 w 2480700"/>
                <a:gd name="connsiteY1" fmla="*/ 0 h 460461"/>
                <a:gd name="connsiteX2" fmla="*/ 2480700 w 2480700"/>
                <a:gd name="connsiteY2" fmla="*/ 460461 h 460461"/>
                <a:gd name="connsiteX3" fmla="*/ 0 w 2480700"/>
                <a:gd name="connsiteY3" fmla="*/ 460461 h 460461"/>
                <a:gd name="connsiteX0" fmla="*/ 0 w 2480700"/>
                <a:gd name="connsiteY0" fmla="*/ 375270 h 375270"/>
                <a:gd name="connsiteX1" fmla="*/ 940510 w 2480700"/>
                <a:gd name="connsiteY1" fmla="*/ 0 h 375270"/>
                <a:gd name="connsiteX2" fmla="*/ 2480700 w 2480700"/>
                <a:gd name="connsiteY2" fmla="*/ 375270 h 375270"/>
                <a:gd name="connsiteX3" fmla="*/ 0 w 2480700"/>
                <a:gd name="connsiteY3" fmla="*/ 375270 h 375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0700" h="375270">
                  <a:moveTo>
                    <a:pt x="0" y="375270"/>
                  </a:moveTo>
                  <a:lnTo>
                    <a:pt x="940510" y="0"/>
                  </a:lnTo>
                  <a:lnTo>
                    <a:pt x="2480700" y="375270"/>
                  </a:lnTo>
                  <a:lnTo>
                    <a:pt x="0" y="375270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 userDrawn="1"/>
          </p:nvGrpSpPr>
          <p:grpSpPr>
            <a:xfrm>
              <a:off x="10190478" y="4720775"/>
              <a:ext cx="715279" cy="522701"/>
              <a:chOff x="8855896" y="4239986"/>
              <a:chExt cx="1114583" cy="814498"/>
            </a:xfrm>
          </p:grpSpPr>
          <p:sp>
            <p:nvSpPr>
              <p:cNvPr id="30" name="Isosceles Triangle 29"/>
              <p:cNvSpPr/>
              <p:nvPr userDrawn="1"/>
            </p:nvSpPr>
            <p:spPr>
              <a:xfrm rot="12810858">
                <a:off x="8855896" y="4604020"/>
                <a:ext cx="859325" cy="450464"/>
              </a:xfrm>
              <a:prstGeom prst="triangle">
                <a:avLst/>
              </a:pr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Isosceles Triangle 30"/>
              <p:cNvSpPr/>
              <p:nvPr userDrawn="1"/>
            </p:nvSpPr>
            <p:spPr>
              <a:xfrm rot="1998245">
                <a:off x="9111154" y="4239986"/>
                <a:ext cx="859325" cy="450464"/>
              </a:xfrm>
              <a:prstGeom prst="triangle">
                <a:avLst/>
              </a:prstGeom>
              <a:solidFill>
                <a:srgbClr val="5AFCA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1" name="Group 20"/>
            <p:cNvGrpSpPr/>
            <p:nvPr userDrawn="1"/>
          </p:nvGrpSpPr>
          <p:grpSpPr>
            <a:xfrm rot="4996319">
              <a:off x="4373231" y="6149097"/>
              <a:ext cx="378436" cy="728214"/>
              <a:chOff x="7307402" y="4341841"/>
              <a:chExt cx="631248" cy="1214693"/>
            </a:xfrm>
          </p:grpSpPr>
          <p:sp>
            <p:nvSpPr>
              <p:cNvPr id="28" name="Isosceles Triangle 27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2" name="Group 21"/>
            <p:cNvGrpSpPr/>
            <p:nvPr userDrawn="1"/>
          </p:nvGrpSpPr>
          <p:grpSpPr>
            <a:xfrm rot="18741754">
              <a:off x="9173482" y="4267550"/>
              <a:ext cx="510227" cy="1439073"/>
              <a:chOff x="7465432" y="4530233"/>
              <a:chExt cx="623137" cy="1175268"/>
            </a:xfrm>
          </p:grpSpPr>
          <p:sp>
            <p:nvSpPr>
              <p:cNvPr id="26" name="Isosceles Triangle 25"/>
              <p:cNvSpPr/>
              <p:nvPr userDrawn="1"/>
            </p:nvSpPr>
            <p:spPr>
              <a:xfrm rot="14497441" flipV="1">
                <a:off x="7391049" y="4896216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FFC3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Isosceles Triangle 26"/>
              <p:cNvSpPr/>
              <p:nvPr userDrawn="1"/>
            </p:nvSpPr>
            <p:spPr>
              <a:xfrm rot="14497441">
                <a:off x="7102370" y="5005059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23" name="Group 22"/>
            <p:cNvGrpSpPr/>
            <p:nvPr userDrawn="1"/>
          </p:nvGrpSpPr>
          <p:grpSpPr>
            <a:xfrm>
              <a:off x="6679908" y="5513838"/>
              <a:ext cx="342128" cy="658348"/>
              <a:chOff x="7307402" y="4341841"/>
              <a:chExt cx="631248" cy="1214693"/>
            </a:xfrm>
          </p:grpSpPr>
          <p:sp>
            <p:nvSpPr>
              <p:cNvPr id="24" name="Isosceles Triangle 23"/>
              <p:cNvSpPr/>
              <p:nvPr userDrawn="1"/>
            </p:nvSpPr>
            <p:spPr>
              <a:xfrm rot="14497441" flipV="1">
                <a:off x="7241130" y="4707824"/>
                <a:ext cx="1063504" cy="331537"/>
              </a:xfrm>
              <a:prstGeom prst="triangle">
                <a:avLst>
                  <a:gd name="adj" fmla="val 60429"/>
                </a:avLst>
              </a:prstGeom>
              <a:solidFill>
                <a:srgbClr val="2DA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Isosceles Triangle 24"/>
              <p:cNvSpPr/>
              <p:nvPr userDrawn="1"/>
            </p:nvSpPr>
            <p:spPr>
              <a:xfrm rot="14497441">
                <a:off x="6944340" y="4856092"/>
                <a:ext cx="1063504" cy="337380"/>
              </a:xfrm>
              <a:prstGeom prst="triangle">
                <a:avLst>
                  <a:gd name="adj" fmla="val 60429"/>
                </a:avLst>
              </a:prstGeom>
              <a:solidFill>
                <a:srgbClr val="54C2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9" name="Group 58"/>
          <p:cNvGrpSpPr/>
          <p:nvPr userDrawn="1"/>
        </p:nvGrpSpPr>
        <p:grpSpPr>
          <a:xfrm>
            <a:off x="0" y="-26030"/>
            <a:ext cx="5225285" cy="6910060"/>
            <a:chOff x="0" y="-26030"/>
            <a:chExt cx="5225285" cy="6910060"/>
          </a:xfrm>
        </p:grpSpPr>
        <p:sp>
          <p:nvSpPr>
            <p:cNvPr id="38" name="Rectangle 37"/>
            <p:cNvSpPr/>
            <p:nvPr userDrawn="1"/>
          </p:nvSpPr>
          <p:spPr>
            <a:xfrm>
              <a:off x="0" y="0"/>
              <a:ext cx="2019056" cy="6884030"/>
            </a:xfrm>
            <a:prstGeom prst="rect">
              <a:avLst/>
            </a:prstGeom>
            <a:solidFill>
              <a:srgbClr val="97D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 userDrawn="1"/>
          </p:nvSpPr>
          <p:spPr>
            <a:xfrm>
              <a:off x="2545997" y="-24034"/>
              <a:ext cx="2679288" cy="6882034"/>
            </a:xfrm>
            <a:custGeom>
              <a:avLst/>
              <a:gdLst>
                <a:gd name="connsiteX0" fmla="*/ 65985 w 3027990"/>
                <a:gd name="connsiteY0" fmla="*/ 0 h 6882034"/>
                <a:gd name="connsiteX1" fmla="*/ 3027990 w 3027990"/>
                <a:gd name="connsiteY1" fmla="*/ 0 h 6882034"/>
                <a:gd name="connsiteX2" fmla="*/ 2910661 w 3027990"/>
                <a:gd name="connsiteY2" fmla="*/ 340725 h 6882034"/>
                <a:gd name="connsiteX3" fmla="*/ 2681775 w 3027990"/>
                <a:gd name="connsiteY3" fmla="*/ 1067492 h 6882034"/>
                <a:gd name="connsiteX4" fmla="*/ 2142615 w 3027990"/>
                <a:gd name="connsiteY4" fmla="*/ 3348555 h 6882034"/>
                <a:gd name="connsiteX5" fmla="*/ 1852298 w 3027990"/>
                <a:gd name="connsiteY5" fmla="*/ 5484459 h 6882034"/>
                <a:gd name="connsiteX6" fmla="*/ 1786367 w 3027990"/>
                <a:gd name="connsiteY6" fmla="*/ 6574545 h 6882034"/>
                <a:gd name="connsiteX7" fmla="*/ 1781670 w 3027990"/>
                <a:gd name="connsiteY7" fmla="*/ 6882034 h 6882034"/>
                <a:gd name="connsiteX8" fmla="*/ 905052 w 3027990"/>
                <a:gd name="connsiteY8" fmla="*/ 6882034 h 6882034"/>
                <a:gd name="connsiteX9" fmla="*/ 892891 w 3027990"/>
                <a:gd name="connsiteY9" fmla="*/ 6826527 h 6882034"/>
                <a:gd name="connsiteX10" fmla="*/ 483661 w 3027990"/>
                <a:gd name="connsiteY10" fmla="*/ 4779403 h 6882034"/>
                <a:gd name="connsiteX11" fmla="*/ 27448 w 3027990"/>
                <a:gd name="connsiteY11" fmla="*/ 1420020 h 6882034"/>
                <a:gd name="connsiteX12" fmla="*/ 55374 w 3027990"/>
                <a:gd name="connsiteY12" fmla="*/ 114019 h 688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27990" h="6882034">
                  <a:moveTo>
                    <a:pt x="65985" y="0"/>
                  </a:moveTo>
                  <a:lnTo>
                    <a:pt x="3027990" y="0"/>
                  </a:lnTo>
                  <a:lnTo>
                    <a:pt x="2910661" y="340725"/>
                  </a:lnTo>
                  <a:cubicBezTo>
                    <a:pt x="2826434" y="589436"/>
                    <a:pt x="2745498" y="839602"/>
                    <a:pt x="2681775" y="1067492"/>
                  </a:cubicBezTo>
                  <a:cubicBezTo>
                    <a:pt x="2477862" y="1796741"/>
                    <a:pt x="2280861" y="2612394"/>
                    <a:pt x="2142615" y="3348555"/>
                  </a:cubicBezTo>
                  <a:cubicBezTo>
                    <a:pt x="2004369" y="4084716"/>
                    <a:pt x="1911053" y="4827789"/>
                    <a:pt x="1852298" y="5484459"/>
                  </a:cubicBezTo>
                  <a:cubicBezTo>
                    <a:pt x="1819249" y="5853836"/>
                    <a:pt x="1796041" y="6231961"/>
                    <a:pt x="1786367" y="6574545"/>
                  </a:cubicBezTo>
                  <a:lnTo>
                    <a:pt x="1781670" y="6882034"/>
                  </a:lnTo>
                  <a:lnTo>
                    <a:pt x="905052" y="6882034"/>
                  </a:lnTo>
                  <a:lnTo>
                    <a:pt x="892891" y="6826527"/>
                  </a:lnTo>
                  <a:cubicBezTo>
                    <a:pt x="768145" y="6258854"/>
                    <a:pt x="605490" y="5518156"/>
                    <a:pt x="483661" y="4779403"/>
                  </a:cubicBezTo>
                  <a:cubicBezTo>
                    <a:pt x="321221" y="3794399"/>
                    <a:pt x="96571" y="2221848"/>
                    <a:pt x="27448" y="1420020"/>
                  </a:cubicBezTo>
                  <a:cubicBezTo>
                    <a:pt x="-33035" y="718421"/>
                    <a:pt x="20266" y="442846"/>
                    <a:pt x="55374" y="114019"/>
                  </a:cubicBez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 userDrawn="1"/>
          </p:nvSpPr>
          <p:spPr>
            <a:xfrm flipV="1">
              <a:off x="294046" y="-26029"/>
              <a:ext cx="2702005" cy="6904729"/>
            </a:xfrm>
            <a:custGeom>
              <a:avLst/>
              <a:gdLst>
                <a:gd name="connsiteX0" fmla="*/ 832469 w 2702005"/>
                <a:gd name="connsiteY0" fmla="*/ 6904729 h 6904729"/>
                <a:gd name="connsiteX1" fmla="*/ 1742391 w 2702005"/>
                <a:gd name="connsiteY1" fmla="*/ 6904729 h 6904729"/>
                <a:gd name="connsiteX2" fmla="*/ 1743448 w 2702005"/>
                <a:gd name="connsiteY2" fmla="*/ 6821280 h 6904729"/>
                <a:gd name="connsiteX3" fmla="*/ 1807810 w 2702005"/>
                <a:gd name="connsiteY3" fmla="*/ 5538200 h 6904729"/>
                <a:gd name="connsiteX4" fmla="*/ 2091214 w 2702005"/>
                <a:gd name="connsiteY4" fmla="*/ 3024150 h 6904729"/>
                <a:gd name="connsiteX5" fmla="*/ 2617536 w 2702005"/>
                <a:gd name="connsiteY5" fmla="*/ 339239 h 6904729"/>
                <a:gd name="connsiteX6" fmla="*/ 2702005 w 2702005"/>
                <a:gd name="connsiteY6" fmla="*/ 0 h 6904729"/>
                <a:gd name="connsiteX7" fmla="*/ 1052 w 2702005"/>
                <a:gd name="connsiteY7" fmla="*/ 0 h 6904729"/>
                <a:gd name="connsiteX8" fmla="*/ 0 w 2702005"/>
                <a:gd name="connsiteY8" fmla="*/ 155987 h 6904729"/>
                <a:gd name="connsiteX9" fmla="*/ 26411 w 2702005"/>
                <a:gd name="connsiteY9" fmla="*/ 754180 h 6904729"/>
                <a:gd name="connsiteX10" fmla="*/ 471761 w 2702005"/>
                <a:gd name="connsiteY10" fmla="*/ 4708320 h 6904729"/>
                <a:gd name="connsiteX11" fmla="*/ 823997 w 2702005"/>
                <a:gd name="connsiteY11" fmla="*/ 6858163 h 69047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02005" h="6904729">
                  <a:moveTo>
                    <a:pt x="832469" y="6904729"/>
                  </a:moveTo>
                  <a:lnTo>
                    <a:pt x="1742391" y="6904729"/>
                  </a:lnTo>
                  <a:lnTo>
                    <a:pt x="1743448" y="6821280"/>
                  </a:lnTo>
                  <a:cubicBezTo>
                    <a:pt x="1752892" y="6418042"/>
                    <a:pt x="1775547" y="5972973"/>
                    <a:pt x="1807810" y="5538200"/>
                  </a:cubicBezTo>
                  <a:cubicBezTo>
                    <a:pt x="1865165" y="4765272"/>
                    <a:pt x="1956260" y="3890642"/>
                    <a:pt x="2091214" y="3024150"/>
                  </a:cubicBezTo>
                  <a:cubicBezTo>
                    <a:pt x="2226168" y="2157655"/>
                    <a:pt x="2418479" y="1197597"/>
                    <a:pt x="2617536" y="339239"/>
                  </a:cubicBezTo>
                  <a:lnTo>
                    <a:pt x="2702005" y="0"/>
                  </a:lnTo>
                  <a:lnTo>
                    <a:pt x="1052" y="0"/>
                  </a:lnTo>
                  <a:lnTo>
                    <a:pt x="0" y="155987"/>
                  </a:lnTo>
                  <a:cubicBezTo>
                    <a:pt x="1740" y="323222"/>
                    <a:pt x="9542" y="518234"/>
                    <a:pt x="26411" y="754180"/>
                  </a:cubicBezTo>
                  <a:cubicBezTo>
                    <a:pt x="93889" y="1697967"/>
                    <a:pt x="313190" y="3548927"/>
                    <a:pt x="471761" y="4708320"/>
                  </a:cubicBezTo>
                  <a:cubicBezTo>
                    <a:pt x="575824" y="5469171"/>
                    <a:pt x="710399" y="6231775"/>
                    <a:pt x="823997" y="6858163"/>
                  </a:cubicBezTo>
                  <a:close/>
                </a:path>
              </a:pathLst>
            </a:custGeom>
            <a:solidFill>
              <a:srgbClr val="A59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55"/>
            <p:cNvSpPr/>
            <p:nvPr userDrawn="1"/>
          </p:nvSpPr>
          <p:spPr>
            <a:xfrm flipV="1">
              <a:off x="597912" y="-26030"/>
              <a:ext cx="2648107" cy="6910060"/>
            </a:xfrm>
            <a:custGeom>
              <a:avLst/>
              <a:gdLst>
                <a:gd name="connsiteX0" fmla="*/ 831208 w 2648107"/>
                <a:gd name="connsiteY0" fmla="*/ 6910060 h 6910060"/>
                <a:gd name="connsiteX1" fmla="*/ 1741521 w 2648107"/>
                <a:gd name="connsiteY1" fmla="*/ 6910060 h 6910060"/>
                <a:gd name="connsiteX2" fmla="*/ 1742552 w 2648107"/>
                <a:gd name="connsiteY2" fmla="*/ 6825988 h 6910060"/>
                <a:gd name="connsiteX3" fmla="*/ 1806914 w 2648107"/>
                <a:gd name="connsiteY3" fmla="*/ 5501490 h 6910060"/>
                <a:gd name="connsiteX4" fmla="*/ 2090318 w 2648107"/>
                <a:gd name="connsiteY4" fmla="*/ 2906283 h 6910060"/>
                <a:gd name="connsiteX5" fmla="*/ 2616640 w 2648107"/>
                <a:gd name="connsiteY5" fmla="*/ 134703 h 6910060"/>
                <a:gd name="connsiteX6" fmla="*/ 2648107 w 2648107"/>
                <a:gd name="connsiteY6" fmla="*/ 0 h 6910060"/>
                <a:gd name="connsiteX7" fmla="*/ 0 w 2648107"/>
                <a:gd name="connsiteY7" fmla="*/ 0 h 6910060"/>
                <a:gd name="connsiteX8" fmla="*/ 47 w 2648107"/>
                <a:gd name="connsiteY8" fmla="*/ 11642 h 6910060"/>
                <a:gd name="connsiteX9" fmla="*/ 25515 w 2648107"/>
                <a:gd name="connsiteY9" fmla="*/ 563038 h 6910060"/>
                <a:gd name="connsiteX10" fmla="*/ 470865 w 2648107"/>
                <a:gd name="connsiteY10" fmla="*/ 4644820 h 6910060"/>
                <a:gd name="connsiteX11" fmla="*/ 823101 w 2648107"/>
                <a:gd name="connsiteY11" fmla="*/ 6864062 h 6910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48107" h="6910060">
                  <a:moveTo>
                    <a:pt x="831208" y="6910060"/>
                  </a:moveTo>
                  <a:lnTo>
                    <a:pt x="1741521" y="6910060"/>
                  </a:lnTo>
                  <a:lnTo>
                    <a:pt x="1742552" y="6825988"/>
                  </a:lnTo>
                  <a:cubicBezTo>
                    <a:pt x="1751997" y="6409734"/>
                    <a:pt x="1774651" y="5950298"/>
                    <a:pt x="1806914" y="5501490"/>
                  </a:cubicBezTo>
                  <a:cubicBezTo>
                    <a:pt x="1864269" y="4703611"/>
                    <a:pt x="1955364" y="3800748"/>
                    <a:pt x="2090318" y="2906283"/>
                  </a:cubicBezTo>
                  <a:cubicBezTo>
                    <a:pt x="2225273" y="2011819"/>
                    <a:pt x="2417583" y="1020769"/>
                    <a:pt x="2616640" y="134703"/>
                  </a:cubicBezTo>
                  <a:lnTo>
                    <a:pt x="2648107" y="0"/>
                  </a:lnTo>
                  <a:lnTo>
                    <a:pt x="0" y="0"/>
                  </a:lnTo>
                  <a:lnTo>
                    <a:pt x="47" y="11642"/>
                  </a:lnTo>
                  <a:cubicBezTo>
                    <a:pt x="2936" y="169155"/>
                    <a:pt x="10755" y="349920"/>
                    <a:pt x="25515" y="563038"/>
                  </a:cubicBezTo>
                  <a:cubicBezTo>
                    <a:pt x="92993" y="1537291"/>
                    <a:pt x="312294" y="3448000"/>
                    <a:pt x="470865" y="4644820"/>
                  </a:cubicBezTo>
                  <a:cubicBezTo>
                    <a:pt x="574928" y="5430231"/>
                    <a:pt x="709503" y="6217454"/>
                    <a:pt x="823101" y="6864062"/>
                  </a:cubicBez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01792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+ 1 colum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720843" y="1316366"/>
            <a:ext cx="6159486" cy="8479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720843" y="2299961"/>
            <a:ext cx="6159486" cy="36860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defRPr sz="1800"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7979556" y="-24034"/>
            <a:ext cx="4214789" cy="6882034"/>
            <a:chOff x="7979556" y="-24034"/>
            <a:chExt cx="4214789" cy="6882034"/>
          </a:xfrm>
        </p:grpSpPr>
        <p:sp>
          <p:nvSpPr>
            <p:cNvPr id="12" name="Freeform 11"/>
            <p:cNvSpPr/>
            <p:nvPr userDrawn="1"/>
          </p:nvSpPr>
          <p:spPr>
            <a:xfrm rot="10800000">
              <a:off x="7979556" y="-24034"/>
              <a:ext cx="2433629" cy="6882034"/>
            </a:xfrm>
            <a:custGeom>
              <a:avLst/>
              <a:gdLst>
                <a:gd name="connsiteX0" fmla="*/ 1575869 w 2433629"/>
                <a:gd name="connsiteY0" fmla="*/ 6882034 h 6882034"/>
                <a:gd name="connsiteX1" fmla="*/ 800202 w 2433629"/>
                <a:gd name="connsiteY1" fmla="*/ 6882034 h 6882034"/>
                <a:gd name="connsiteX2" fmla="*/ 789441 w 2433629"/>
                <a:gd name="connsiteY2" fmla="*/ 6818844 h 6882034"/>
                <a:gd name="connsiteX3" fmla="*/ 427338 w 2433629"/>
                <a:gd name="connsiteY3" fmla="*/ 4488391 h 6882034"/>
                <a:gd name="connsiteX4" fmla="*/ 23662 w 2433629"/>
                <a:gd name="connsiteY4" fmla="*/ 664056 h 6882034"/>
                <a:gd name="connsiteX5" fmla="*/ 577 w 2433629"/>
                <a:gd name="connsiteY5" fmla="*/ 147439 h 6882034"/>
                <a:gd name="connsiteX6" fmla="*/ 0 w 2433629"/>
                <a:gd name="connsiteY6" fmla="*/ 0 h 6882034"/>
                <a:gd name="connsiteX7" fmla="*/ 2433629 w 2433629"/>
                <a:gd name="connsiteY7" fmla="*/ 0 h 6882034"/>
                <a:gd name="connsiteX8" fmla="*/ 2372318 w 2433629"/>
                <a:gd name="connsiteY8" fmla="*/ 262737 h 6882034"/>
                <a:gd name="connsiteX9" fmla="*/ 1895247 w 2433629"/>
                <a:gd name="connsiteY9" fmla="*/ 2859508 h 6882034"/>
                <a:gd name="connsiteX10" fmla="*/ 1638363 w 2433629"/>
                <a:gd name="connsiteY10" fmla="*/ 5291029 h 6882034"/>
                <a:gd name="connsiteX11" fmla="*/ 1580025 w 2433629"/>
                <a:gd name="connsiteY11" fmla="*/ 6531987 h 688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33629" h="6882034">
                  <a:moveTo>
                    <a:pt x="1575869" y="6882034"/>
                  </a:moveTo>
                  <a:lnTo>
                    <a:pt x="800202" y="6882034"/>
                  </a:lnTo>
                  <a:lnTo>
                    <a:pt x="789441" y="6818844"/>
                  </a:lnTo>
                  <a:cubicBezTo>
                    <a:pt x="679061" y="6172603"/>
                    <a:pt x="535137" y="5329390"/>
                    <a:pt x="427338" y="4488391"/>
                  </a:cubicBezTo>
                  <a:cubicBezTo>
                    <a:pt x="283604" y="3367059"/>
                    <a:pt x="84825" y="1576860"/>
                    <a:pt x="23662" y="664056"/>
                  </a:cubicBezTo>
                  <a:cubicBezTo>
                    <a:pt x="10282" y="464380"/>
                    <a:pt x="3196" y="295016"/>
                    <a:pt x="577" y="147439"/>
                  </a:cubicBezTo>
                  <a:lnTo>
                    <a:pt x="0" y="0"/>
                  </a:lnTo>
                  <a:lnTo>
                    <a:pt x="2433629" y="0"/>
                  </a:lnTo>
                  <a:lnTo>
                    <a:pt x="2372318" y="262737"/>
                  </a:lnTo>
                  <a:cubicBezTo>
                    <a:pt x="2191887" y="1092917"/>
                    <a:pt x="2017573" y="2021460"/>
                    <a:pt x="1895247" y="2859508"/>
                  </a:cubicBezTo>
                  <a:cubicBezTo>
                    <a:pt x="1772922" y="3697556"/>
                    <a:pt x="1690352" y="4543474"/>
                    <a:pt x="1638363" y="5291029"/>
                  </a:cubicBezTo>
                  <a:cubicBezTo>
                    <a:pt x="1609120" y="5711529"/>
                    <a:pt x="1588585" y="6141988"/>
                    <a:pt x="1580025" y="6531987"/>
                  </a:cubicBezTo>
                  <a:close/>
                </a:path>
              </a:pathLst>
            </a:cu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" name="Group 2"/>
            <p:cNvGrpSpPr/>
            <p:nvPr userDrawn="1"/>
          </p:nvGrpSpPr>
          <p:grpSpPr>
            <a:xfrm>
              <a:off x="9904294" y="-19049"/>
              <a:ext cx="2290051" cy="6877049"/>
              <a:chOff x="9904294" y="-19049"/>
              <a:chExt cx="2290051" cy="6910060"/>
            </a:xfrm>
          </p:grpSpPr>
          <p:sp>
            <p:nvSpPr>
              <p:cNvPr id="9" name="Freeform 8"/>
              <p:cNvSpPr/>
              <p:nvPr userDrawn="1"/>
            </p:nvSpPr>
            <p:spPr>
              <a:xfrm rot="10800000" flipV="1">
                <a:off x="10101556" y="-13719"/>
                <a:ext cx="2092789" cy="6904729"/>
              </a:xfrm>
              <a:custGeom>
                <a:avLst/>
                <a:gdLst>
                  <a:gd name="connsiteX0" fmla="*/ 832469 w 2702005"/>
                  <a:gd name="connsiteY0" fmla="*/ 6904729 h 6904729"/>
                  <a:gd name="connsiteX1" fmla="*/ 1742391 w 2702005"/>
                  <a:gd name="connsiteY1" fmla="*/ 6904729 h 6904729"/>
                  <a:gd name="connsiteX2" fmla="*/ 1743448 w 2702005"/>
                  <a:gd name="connsiteY2" fmla="*/ 6821280 h 6904729"/>
                  <a:gd name="connsiteX3" fmla="*/ 1807810 w 2702005"/>
                  <a:gd name="connsiteY3" fmla="*/ 5538200 h 6904729"/>
                  <a:gd name="connsiteX4" fmla="*/ 2091214 w 2702005"/>
                  <a:gd name="connsiteY4" fmla="*/ 3024150 h 6904729"/>
                  <a:gd name="connsiteX5" fmla="*/ 2617536 w 2702005"/>
                  <a:gd name="connsiteY5" fmla="*/ 339239 h 6904729"/>
                  <a:gd name="connsiteX6" fmla="*/ 2702005 w 2702005"/>
                  <a:gd name="connsiteY6" fmla="*/ 0 h 6904729"/>
                  <a:gd name="connsiteX7" fmla="*/ 1052 w 2702005"/>
                  <a:gd name="connsiteY7" fmla="*/ 0 h 6904729"/>
                  <a:gd name="connsiteX8" fmla="*/ 0 w 2702005"/>
                  <a:gd name="connsiteY8" fmla="*/ 155987 h 6904729"/>
                  <a:gd name="connsiteX9" fmla="*/ 26411 w 2702005"/>
                  <a:gd name="connsiteY9" fmla="*/ 754180 h 6904729"/>
                  <a:gd name="connsiteX10" fmla="*/ 471761 w 2702005"/>
                  <a:gd name="connsiteY10" fmla="*/ 4708320 h 6904729"/>
                  <a:gd name="connsiteX11" fmla="*/ 823997 w 2702005"/>
                  <a:gd name="connsiteY11" fmla="*/ 6858163 h 6904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02005" h="6904729">
                    <a:moveTo>
                      <a:pt x="832469" y="6904729"/>
                    </a:moveTo>
                    <a:lnTo>
                      <a:pt x="1742391" y="6904729"/>
                    </a:lnTo>
                    <a:lnTo>
                      <a:pt x="1743448" y="6821280"/>
                    </a:lnTo>
                    <a:cubicBezTo>
                      <a:pt x="1752892" y="6418042"/>
                      <a:pt x="1775547" y="5972973"/>
                      <a:pt x="1807810" y="5538200"/>
                    </a:cubicBezTo>
                    <a:cubicBezTo>
                      <a:pt x="1865165" y="4765272"/>
                      <a:pt x="1956260" y="3890642"/>
                      <a:pt x="2091214" y="3024150"/>
                    </a:cubicBezTo>
                    <a:cubicBezTo>
                      <a:pt x="2226168" y="2157655"/>
                      <a:pt x="2418479" y="1197597"/>
                      <a:pt x="2617536" y="339239"/>
                    </a:cubicBezTo>
                    <a:lnTo>
                      <a:pt x="2702005" y="0"/>
                    </a:lnTo>
                    <a:lnTo>
                      <a:pt x="1052" y="0"/>
                    </a:lnTo>
                    <a:lnTo>
                      <a:pt x="0" y="155987"/>
                    </a:lnTo>
                    <a:cubicBezTo>
                      <a:pt x="1740" y="323222"/>
                      <a:pt x="9542" y="518234"/>
                      <a:pt x="26411" y="754180"/>
                    </a:cubicBezTo>
                    <a:cubicBezTo>
                      <a:pt x="93889" y="1697967"/>
                      <a:pt x="313190" y="3548927"/>
                      <a:pt x="471761" y="4708320"/>
                    </a:cubicBezTo>
                    <a:cubicBezTo>
                      <a:pt x="575824" y="5469171"/>
                      <a:pt x="710399" y="6231775"/>
                      <a:pt x="823997" y="6858163"/>
                    </a:cubicBezTo>
                    <a:close/>
                  </a:path>
                </a:pathLst>
              </a:cu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"/>
              <p:cNvSpPr/>
              <p:nvPr userDrawn="1"/>
            </p:nvSpPr>
            <p:spPr>
              <a:xfrm rot="10800000" flipV="1">
                <a:off x="9904294" y="-19049"/>
                <a:ext cx="1948085" cy="6910060"/>
              </a:xfrm>
              <a:custGeom>
                <a:avLst/>
                <a:gdLst>
                  <a:gd name="connsiteX0" fmla="*/ 831208 w 2648107"/>
                  <a:gd name="connsiteY0" fmla="*/ 6910060 h 6910060"/>
                  <a:gd name="connsiteX1" fmla="*/ 1741521 w 2648107"/>
                  <a:gd name="connsiteY1" fmla="*/ 6910060 h 6910060"/>
                  <a:gd name="connsiteX2" fmla="*/ 1742552 w 2648107"/>
                  <a:gd name="connsiteY2" fmla="*/ 6825988 h 6910060"/>
                  <a:gd name="connsiteX3" fmla="*/ 1806914 w 2648107"/>
                  <a:gd name="connsiteY3" fmla="*/ 5501490 h 6910060"/>
                  <a:gd name="connsiteX4" fmla="*/ 2090318 w 2648107"/>
                  <a:gd name="connsiteY4" fmla="*/ 2906283 h 6910060"/>
                  <a:gd name="connsiteX5" fmla="*/ 2616640 w 2648107"/>
                  <a:gd name="connsiteY5" fmla="*/ 134703 h 6910060"/>
                  <a:gd name="connsiteX6" fmla="*/ 2648107 w 2648107"/>
                  <a:gd name="connsiteY6" fmla="*/ 0 h 6910060"/>
                  <a:gd name="connsiteX7" fmla="*/ 0 w 2648107"/>
                  <a:gd name="connsiteY7" fmla="*/ 0 h 6910060"/>
                  <a:gd name="connsiteX8" fmla="*/ 47 w 2648107"/>
                  <a:gd name="connsiteY8" fmla="*/ 11642 h 6910060"/>
                  <a:gd name="connsiteX9" fmla="*/ 25515 w 2648107"/>
                  <a:gd name="connsiteY9" fmla="*/ 563038 h 6910060"/>
                  <a:gd name="connsiteX10" fmla="*/ 470865 w 2648107"/>
                  <a:gd name="connsiteY10" fmla="*/ 4644820 h 6910060"/>
                  <a:gd name="connsiteX11" fmla="*/ 823101 w 2648107"/>
                  <a:gd name="connsiteY11" fmla="*/ 6864062 h 6910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648107" h="6910060">
                    <a:moveTo>
                      <a:pt x="831208" y="6910060"/>
                    </a:moveTo>
                    <a:lnTo>
                      <a:pt x="1741521" y="6910060"/>
                    </a:lnTo>
                    <a:lnTo>
                      <a:pt x="1742552" y="6825988"/>
                    </a:lnTo>
                    <a:cubicBezTo>
                      <a:pt x="1751997" y="6409734"/>
                      <a:pt x="1774651" y="5950298"/>
                      <a:pt x="1806914" y="5501490"/>
                    </a:cubicBezTo>
                    <a:cubicBezTo>
                      <a:pt x="1864269" y="4703611"/>
                      <a:pt x="1955364" y="3800748"/>
                      <a:pt x="2090318" y="2906283"/>
                    </a:cubicBezTo>
                    <a:cubicBezTo>
                      <a:pt x="2225273" y="2011819"/>
                      <a:pt x="2417583" y="1020769"/>
                      <a:pt x="2616640" y="134703"/>
                    </a:cubicBezTo>
                    <a:lnTo>
                      <a:pt x="2648107" y="0"/>
                    </a:lnTo>
                    <a:lnTo>
                      <a:pt x="0" y="0"/>
                    </a:lnTo>
                    <a:lnTo>
                      <a:pt x="47" y="11642"/>
                    </a:lnTo>
                    <a:cubicBezTo>
                      <a:pt x="2936" y="169155"/>
                      <a:pt x="10755" y="349920"/>
                      <a:pt x="25515" y="563038"/>
                    </a:cubicBezTo>
                    <a:cubicBezTo>
                      <a:pt x="92993" y="1537291"/>
                      <a:pt x="312294" y="3448000"/>
                      <a:pt x="470865" y="4644820"/>
                    </a:cubicBezTo>
                    <a:cubicBezTo>
                      <a:pt x="574928" y="5430231"/>
                      <a:pt x="709503" y="6217454"/>
                      <a:pt x="823101" y="6864062"/>
                    </a:cubicBezTo>
                    <a:close/>
                  </a:path>
                </a:pathLst>
              </a:custGeom>
              <a:solidFill>
                <a:srgbClr val="3CE3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-291023" y="-140373"/>
            <a:ext cx="2662895" cy="2007273"/>
            <a:chOff x="-956931" y="-449748"/>
            <a:chExt cx="9695585" cy="7308471"/>
          </a:xfrm>
        </p:grpSpPr>
        <p:grpSp>
          <p:nvGrpSpPr>
            <p:cNvPr id="16" name="Group 15"/>
            <p:cNvGrpSpPr/>
            <p:nvPr userDrawn="1"/>
          </p:nvGrpSpPr>
          <p:grpSpPr>
            <a:xfrm>
              <a:off x="5417374" y="-324729"/>
              <a:ext cx="3321280" cy="885405"/>
              <a:chOff x="5417374" y="-324729"/>
              <a:chExt cx="3321280" cy="885405"/>
            </a:xfrm>
          </p:grpSpPr>
          <p:sp>
            <p:nvSpPr>
              <p:cNvPr id="32" name="Freeform 31"/>
              <p:cNvSpPr/>
              <p:nvPr userDrawn="1"/>
            </p:nvSpPr>
            <p:spPr>
              <a:xfrm rot="20520065">
                <a:off x="5417374" y="-70134"/>
                <a:ext cx="3095061" cy="630810"/>
              </a:xfrm>
              <a:custGeom>
                <a:avLst/>
                <a:gdLst>
                  <a:gd name="connsiteX0" fmla="*/ 1397231 w 3122756"/>
                  <a:gd name="connsiteY0" fmla="*/ 0 h 630810"/>
                  <a:gd name="connsiteX1" fmla="*/ 2930217 w 3122756"/>
                  <a:gd name="connsiteY1" fmla="*/ 498065 h 630810"/>
                  <a:gd name="connsiteX2" fmla="*/ 3122756 w 3122756"/>
                  <a:gd name="connsiteY2" fmla="*/ 630810 h 630810"/>
                  <a:gd name="connsiteX3" fmla="*/ 0 w 3122756"/>
                  <a:gd name="connsiteY3" fmla="*/ 630810 h 630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22756" h="630810">
                    <a:moveTo>
                      <a:pt x="1397231" y="0"/>
                    </a:moveTo>
                    <a:lnTo>
                      <a:pt x="2930217" y="498065"/>
                    </a:lnTo>
                    <a:lnTo>
                      <a:pt x="3122756" y="630810"/>
                    </a:lnTo>
                    <a:lnTo>
                      <a:pt x="0" y="630810"/>
                    </a:lnTo>
                    <a:close/>
                  </a:path>
                </a:pathLst>
              </a:cu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ight Triangle 32"/>
              <p:cNvSpPr/>
              <p:nvPr userDrawn="1"/>
            </p:nvSpPr>
            <p:spPr>
              <a:xfrm rot="1858676" flipH="1">
                <a:off x="7680679" y="-324729"/>
                <a:ext cx="1057975" cy="649457"/>
              </a:xfrm>
              <a:prstGeom prst="rtTriangle">
                <a:avLst/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Isosceles Triangle 16"/>
            <p:cNvSpPr/>
            <p:nvPr userDrawn="1"/>
          </p:nvSpPr>
          <p:spPr>
            <a:xfrm rot="6851747" flipV="1">
              <a:off x="1663572" y="119241"/>
              <a:ext cx="2748977" cy="1610999"/>
            </a:xfrm>
            <a:prstGeom prst="triangle">
              <a:avLst>
                <a:gd name="adj" fmla="val 86015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 userDrawn="1"/>
          </p:nvSpPr>
          <p:spPr>
            <a:xfrm rot="8232639">
              <a:off x="4532201" y="-83578"/>
              <a:ext cx="2561525" cy="1108693"/>
            </a:xfrm>
            <a:custGeom>
              <a:avLst/>
              <a:gdLst>
                <a:gd name="connsiteX0" fmla="*/ 1186611 w 2561525"/>
                <a:gd name="connsiteY0" fmla="*/ 1108693 h 1108693"/>
                <a:gd name="connsiteX1" fmla="*/ 64174 w 2561525"/>
                <a:gd name="connsiteY1" fmla="*/ 69693 h 1108693"/>
                <a:gd name="connsiteX2" fmla="*/ 0 w 2561525"/>
                <a:gd name="connsiteY2" fmla="*/ 0 h 1108693"/>
                <a:gd name="connsiteX3" fmla="*/ 2561525 w 2561525"/>
                <a:gd name="connsiteY3" fmla="*/ 0 h 1108693"/>
                <a:gd name="connsiteX4" fmla="*/ 2561525 w 2561525"/>
                <a:gd name="connsiteY4" fmla="*/ 1108693 h 110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1525" h="1108693">
                  <a:moveTo>
                    <a:pt x="1186611" y="1108693"/>
                  </a:moveTo>
                  <a:lnTo>
                    <a:pt x="64174" y="69693"/>
                  </a:lnTo>
                  <a:lnTo>
                    <a:pt x="0" y="0"/>
                  </a:lnTo>
                  <a:lnTo>
                    <a:pt x="2561525" y="0"/>
                  </a:lnTo>
                  <a:lnTo>
                    <a:pt x="2561525" y="1108693"/>
                  </a:ln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Isosceles Triangle 18"/>
            <p:cNvSpPr/>
            <p:nvPr userDrawn="1"/>
          </p:nvSpPr>
          <p:spPr>
            <a:xfrm rot="10800000">
              <a:off x="-14069" y="721"/>
              <a:ext cx="4419602" cy="2412387"/>
            </a:xfrm>
            <a:prstGeom prst="triangle">
              <a:avLst>
                <a:gd name="adj" fmla="val 27354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3"/>
            <p:cNvSpPr/>
            <p:nvPr userDrawn="1"/>
          </p:nvSpPr>
          <p:spPr>
            <a:xfrm rot="2161867">
              <a:off x="-956931" y="1007601"/>
              <a:ext cx="4110126" cy="1818395"/>
            </a:xfrm>
            <a:custGeom>
              <a:avLst/>
              <a:gdLst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0 w 4124906"/>
                <a:gd name="connsiteY3" fmla="*/ 1326091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28858 w 4124906"/>
                <a:gd name="connsiteY3" fmla="*/ 1178128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3999416 w 4124906"/>
                <a:gd name="connsiteY1" fmla="*/ 34743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95452"/>
                <a:gd name="connsiteY0" fmla="*/ 0 h 1264400"/>
                <a:gd name="connsiteX1" fmla="*/ 3999416 w 4195452"/>
                <a:gd name="connsiteY1" fmla="*/ 34743 h 1264400"/>
                <a:gd name="connsiteX2" fmla="*/ 4195452 w 4195452"/>
                <a:gd name="connsiteY2" fmla="*/ 671734 h 1264400"/>
                <a:gd name="connsiteX3" fmla="*/ 991609 w 4195452"/>
                <a:gd name="connsiteY3" fmla="*/ 1264400 h 1264400"/>
                <a:gd name="connsiteX4" fmla="*/ 0 w 4195452"/>
                <a:gd name="connsiteY4" fmla="*/ 0 h 1264400"/>
                <a:gd name="connsiteX0" fmla="*/ 0 w 4175251"/>
                <a:gd name="connsiteY0" fmla="*/ 0 h 1264400"/>
                <a:gd name="connsiteX1" fmla="*/ 3999416 w 4175251"/>
                <a:gd name="connsiteY1" fmla="*/ 34743 h 1264400"/>
                <a:gd name="connsiteX2" fmla="*/ 4175251 w 4175251"/>
                <a:gd name="connsiteY2" fmla="*/ 398568 h 1264400"/>
                <a:gd name="connsiteX3" fmla="*/ 991609 w 4175251"/>
                <a:gd name="connsiteY3" fmla="*/ 1264400 h 1264400"/>
                <a:gd name="connsiteX4" fmla="*/ 0 w 4175251"/>
                <a:gd name="connsiteY4" fmla="*/ 0 h 1264400"/>
                <a:gd name="connsiteX0" fmla="*/ 0 w 4175251"/>
                <a:gd name="connsiteY0" fmla="*/ 0 h 981307"/>
                <a:gd name="connsiteX1" fmla="*/ 3999416 w 4175251"/>
                <a:gd name="connsiteY1" fmla="*/ 34743 h 981307"/>
                <a:gd name="connsiteX2" fmla="*/ 4175251 w 4175251"/>
                <a:gd name="connsiteY2" fmla="*/ 398568 h 981307"/>
                <a:gd name="connsiteX3" fmla="*/ 1410630 w 4175251"/>
                <a:gd name="connsiteY3" fmla="*/ 981307 h 981307"/>
                <a:gd name="connsiteX4" fmla="*/ 0 w 4175251"/>
                <a:gd name="connsiteY4" fmla="*/ 0 h 981307"/>
                <a:gd name="connsiteX0" fmla="*/ 0 w 4175251"/>
                <a:gd name="connsiteY0" fmla="*/ 0 h 1001130"/>
                <a:gd name="connsiteX1" fmla="*/ 3999416 w 4175251"/>
                <a:gd name="connsiteY1" fmla="*/ 34743 h 1001130"/>
                <a:gd name="connsiteX2" fmla="*/ 4175251 w 4175251"/>
                <a:gd name="connsiteY2" fmla="*/ 398568 h 1001130"/>
                <a:gd name="connsiteX3" fmla="*/ 1361332 w 4175251"/>
                <a:gd name="connsiteY3" fmla="*/ 1001130 h 1001130"/>
                <a:gd name="connsiteX4" fmla="*/ 0 w 4175251"/>
                <a:gd name="connsiteY4" fmla="*/ 0 h 1001130"/>
                <a:gd name="connsiteX0" fmla="*/ 0 w 4110126"/>
                <a:gd name="connsiteY0" fmla="*/ 0 h 1001130"/>
                <a:gd name="connsiteX1" fmla="*/ 3999416 w 4110126"/>
                <a:gd name="connsiteY1" fmla="*/ 34743 h 1001130"/>
                <a:gd name="connsiteX2" fmla="*/ 4110126 w 4110126"/>
                <a:gd name="connsiteY2" fmla="*/ 411734 h 1001130"/>
                <a:gd name="connsiteX3" fmla="*/ 1361332 w 4110126"/>
                <a:gd name="connsiteY3" fmla="*/ 1001130 h 1001130"/>
                <a:gd name="connsiteX4" fmla="*/ 0 w 4110126"/>
                <a:gd name="connsiteY4" fmla="*/ 0 h 1001130"/>
                <a:gd name="connsiteX0" fmla="*/ 0 w 4110126"/>
                <a:gd name="connsiteY0" fmla="*/ 0 h 1005260"/>
                <a:gd name="connsiteX1" fmla="*/ 3999416 w 4110126"/>
                <a:gd name="connsiteY1" fmla="*/ 34743 h 1005260"/>
                <a:gd name="connsiteX2" fmla="*/ 4110126 w 4110126"/>
                <a:gd name="connsiteY2" fmla="*/ 411734 h 1005260"/>
                <a:gd name="connsiteX3" fmla="*/ 1351062 w 4110126"/>
                <a:gd name="connsiteY3" fmla="*/ 1005260 h 1005260"/>
                <a:gd name="connsiteX4" fmla="*/ 0 w 4110126"/>
                <a:gd name="connsiteY4" fmla="*/ 0 h 100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0126" h="1005260">
                  <a:moveTo>
                    <a:pt x="0" y="0"/>
                  </a:moveTo>
                  <a:lnTo>
                    <a:pt x="3999416" y="34743"/>
                  </a:lnTo>
                  <a:lnTo>
                    <a:pt x="4110126" y="411734"/>
                  </a:lnTo>
                  <a:lnTo>
                    <a:pt x="1351062" y="1005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Isosceles Triangle 19"/>
            <p:cNvSpPr/>
            <p:nvPr userDrawn="1"/>
          </p:nvSpPr>
          <p:spPr>
            <a:xfrm rot="8599662">
              <a:off x="3272155" y="1452602"/>
              <a:ext cx="2857862" cy="1300163"/>
            </a:xfrm>
            <a:custGeom>
              <a:avLst/>
              <a:gdLst>
                <a:gd name="connsiteX0" fmla="*/ 0 w 2819400"/>
                <a:gd name="connsiteY0" fmla="*/ 1390650 h 1390650"/>
                <a:gd name="connsiteX1" fmla="*/ 1409700 w 2819400"/>
                <a:gd name="connsiteY1" fmla="*/ 0 h 1390650"/>
                <a:gd name="connsiteX2" fmla="*/ 2819400 w 2819400"/>
                <a:gd name="connsiteY2" fmla="*/ 1390650 h 1390650"/>
                <a:gd name="connsiteX3" fmla="*/ 0 w 2819400"/>
                <a:gd name="connsiteY3" fmla="*/ 1390650 h 13906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295400 h 1295400"/>
                <a:gd name="connsiteX1" fmla="*/ 1381766 w 2819400"/>
                <a:gd name="connsiteY1" fmla="*/ 0 h 1295400"/>
                <a:gd name="connsiteX2" fmla="*/ 2819400 w 2819400"/>
                <a:gd name="connsiteY2" fmla="*/ 1295400 h 1295400"/>
                <a:gd name="connsiteX3" fmla="*/ 0 w 2819400"/>
                <a:gd name="connsiteY3" fmla="*/ 1295400 h 1295400"/>
                <a:gd name="connsiteX0" fmla="*/ 0 w 2819400"/>
                <a:gd name="connsiteY0" fmla="*/ 1300163 h 1300163"/>
                <a:gd name="connsiteX1" fmla="*/ 1381766 w 2819400"/>
                <a:gd name="connsiteY1" fmla="*/ 0 h 1300163"/>
                <a:gd name="connsiteX2" fmla="*/ 2819400 w 2819400"/>
                <a:gd name="connsiteY2" fmla="*/ 1300163 h 1300163"/>
                <a:gd name="connsiteX3" fmla="*/ 0 w 2819400"/>
                <a:gd name="connsiteY3" fmla="*/ 1300163 h 130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9400" h="1300163">
                  <a:moveTo>
                    <a:pt x="0" y="1300163"/>
                  </a:moveTo>
                  <a:lnTo>
                    <a:pt x="1381766" y="0"/>
                  </a:lnTo>
                  <a:lnTo>
                    <a:pt x="2819400" y="1300163"/>
                  </a:lnTo>
                  <a:lnTo>
                    <a:pt x="0" y="1300163"/>
                  </a:lnTo>
                  <a:close/>
                </a:path>
              </a:pathLst>
            </a:custGeom>
            <a:solidFill>
              <a:srgbClr val="FF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"/>
            <p:cNvSpPr/>
            <p:nvPr userDrawn="1"/>
          </p:nvSpPr>
          <p:spPr>
            <a:xfrm rot="10984666">
              <a:off x="-133815" y="2249637"/>
              <a:ext cx="1285362" cy="3617615"/>
            </a:xfrm>
            <a:custGeom>
              <a:avLst/>
              <a:gdLst>
                <a:gd name="connsiteX0" fmla="*/ 0 w 1344937"/>
                <a:gd name="connsiteY0" fmla="*/ 3724791 h 3724791"/>
                <a:gd name="connsiteX1" fmla="*/ 518177 w 1344937"/>
                <a:gd name="connsiteY1" fmla="*/ 0 h 3724791"/>
                <a:gd name="connsiteX2" fmla="*/ 1344937 w 1344937"/>
                <a:gd name="connsiteY2" fmla="*/ 3724791 h 3724791"/>
                <a:gd name="connsiteX3" fmla="*/ 0 w 1344937"/>
                <a:gd name="connsiteY3" fmla="*/ 3724791 h 3724791"/>
                <a:gd name="connsiteX0" fmla="*/ 0 w 1305819"/>
                <a:gd name="connsiteY0" fmla="*/ 3724791 h 3724791"/>
                <a:gd name="connsiteX1" fmla="*/ 518177 w 1305819"/>
                <a:gd name="connsiteY1" fmla="*/ 0 h 3724791"/>
                <a:gd name="connsiteX2" fmla="*/ 1305819 w 1305819"/>
                <a:gd name="connsiteY2" fmla="*/ 3537936 h 3724791"/>
                <a:gd name="connsiteX3" fmla="*/ 0 w 1305819"/>
                <a:gd name="connsiteY3" fmla="*/ 3724791 h 3724791"/>
                <a:gd name="connsiteX0" fmla="*/ 0 w 1312832"/>
                <a:gd name="connsiteY0" fmla="*/ 3724791 h 3724791"/>
                <a:gd name="connsiteX1" fmla="*/ 518177 w 1312832"/>
                <a:gd name="connsiteY1" fmla="*/ 0 h 3724791"/>
                <a:gd name="connsiteX2" fmla="*/ 1312832 w 1312832"/>
                <a:gd name="connsiteY2" fmla="*/ 3668375 h 3724791"/>
                <a:gd name="connsiteX3" fmla="*/ 0 w 1312832"/>
                <a:gd name="connsiteY3" fmla="*/ 3724791 h 3724791"/>
                <a:gd name="connsiteX0" fmla="*/ 0 w 1243796"/>
                <a:gd name="connsiteY0" fmla="*/ 3386767 h 3668375"/>
                <a:gd name="connsiteX1" fmla="*/ 449141 w 1243796"/>
                <a:gd name="connsiteY1" fmla="*/ 0 h 3668375"/>
                <a:gd name="connsiteX2" fmla="*/ 1243796 w 1243796"/>
                <a:gd name="connsiteY2" fmla="*/ 3668375 h 3668375"/>
                <a:gd name="connsiteX3" fmla="*/ 0 w 1243796"/>
                <a:gd name="connsiteY3" fmla="*/ 3386767 h 3668375"/>
                <a:gd name="connsiteX0" fmla="*/ 0 w 884113"/>
                <a:gd name="connsiteY0" fmla="*/ 3047652 h 3668375"/>
                <a:gd name="connsiteX1" fmla="*/ 89458 w 884113"/>
                <a:gd name="connsiteY1" fmla="*/ 0 h 3668375"/>
                <a:gd name="connsiteX2" fmla="*/ 884113 w 884113"/>
                <a:gd name="connsiteY2" fmla="*/ 3668375 h 3668375"/>
                <a:gd name="connsiteX3" fmla="*/ 0 w 884113"/>
                <a:gd name="connsiteY3" fmla="*/ 3047652 h 3668375"/>
                <a:gd name="connsiteX0" fmla="*/ 0 w 1228523"/>
                <a:gd name="connsiteY0" fmla="*/ 3400482 h 3668375"/>
                <a:gd name="connsiteX1" fmla="*/ 433868 w 1228523"/>
                <a:gd name="connsiteY1" fmla="*/ 0 h 3668375"/>
                <a:gd name="connsiteX2" fmla="*/ 1228523 w 1228523"/>
                <a:gd name="connsiteY2" fmla="*/ 3668375 h 3668375"/>
                <a:gd name="connsiteX3" fmla="*/ 0 w 1228523"/>
                <a:gd name="connsiteY3" fmla="*/ 3400482 h 3668375"/>
                <a:gd name="connsiteX0" fmla="*/ 0 w 1256730"/>
                <a:gd name="connsiteY0" fmla="*/ 3416535 h 3668375"/>
                <a:gd name="connsiteX1" fmla="*/ 462075 w 1256730"/>
                <a:gd name="connsiteY1" fmla="*/ 0 h 3668375"/>
                <a:gd name="connsiteX2" fmla="*/ 1256730 w 1256730"/>
                <a:gd name="connsiteY2" fmla="*/ 3668375 h 3668375"/>
                <a:gd name="connsiteX3" fmla="*/ 0 w 1256730"/>
                <a:gd name="connsiteY3" fmla="*/ 3416535 h 3668375"/>
                <a:gd name="connsiteX0" fmla="*/ 0 w 1256730"/>
                <a:gd name="connsiteY0" fmla="*/ 3493431 h 3745271"/>
                <a:gd name="connsiteX1" fmla="*/ 514379 w 1256730"/>
                <a:gd name="connsiteY1" fmla="*/ 0 h 3745271"/>
                <a:gd name="connsiteX2" fmla="*/ 1256730 w 1256730"/>
                <a:gd name="connsiteY2" fmla="*/ 3745271 h 3745271"/>
                <a:gd name="connsiteX3" fmla="*/ 0 w 1256730"/>
                <a:gd name="connsiteY3" fmla="*/ 3493431 h 3745271"/>
                <a:gd name="connsiteX0" fmla="*/ 0 w 1256730"/>
                <a:gd name="connsiteY0" fmla="*/ 3428574 h 3680414"/>
                <a:gd name="connsiteX1" fmla="*/ 511543 w 1256730"/>
                <a:gd name="connsiteY1" fmla="*/ 0 h 3680414"/>
                <a:gd name="connsiteX2" fmla="*/ 1256730 w 1256730"/>
                <a:gd name="connsiteY2" fmla="*/ 3680414 h 3680414"/>
                <a:gd name="connsiteX3" fmla="*/ 0 w 1256730"/>
                <a:gd name="connsiteY3" fmla="*/ 3428574 h 3680414"/>
                <a:gd name="connsiteX0" fmla="*/ 0 w 1228479"/>
                <a:gd name="connsiteY0" fmla="*/ 3403686 h 3680414"/>
                <a:gd name="connsiteX1" fmla="*/ 483292 w 1228479"/>
                <a:gd name="connsiteY1" fmla="*/ 0 h 3680414"/>
                <a:gd name="connsiteX2" fmla="*/ 1228479 w 1228479"/>
                <a:gd name="connsiteY2" fmla="*/ 3680414 h 3680414"/>
                <a:gd name="connsiteX3" fmla="*/ 0 w 1228479"/>
                <a:gd name="connsiteY3" fmla="*/ 3403686 h 3680414"/>
                <a:gd name="connsiteX0" fmla="*/ 0 w 1213760"/>
                <a:gd name="connsiteY0" fmla="*/ 3402854 h 3680414"/>
                <a:gd name="connsiteX1" fmla="*/ 468573 w 1213760"/>
                <a:gd name="connsiteY1" fmla="*/ 0 h 3680414"/>
                <a:gd name="connsiteX2" fmla="*/ 1213760 w 1213760"/>
                <a:gd name="connsiteY2" fmla="*/ 3680414 h 3680414"/>
                <a:gd name="connsiteX3" fmla="*/ 0 w 1213760"/>
                <a:gd name="connsiteY3" fmla="*/ 3402854 h 3680414"/>
                <a:gd name="connsiteX0" fmla="*/ 0 w 1243198"/>
                <a:gd name="connsiteY0" fmla="*/ 3404519 h 3680414"/>
                <a:gd name="connsiteX1" fmla="*/ 498011 w 1243198"/>
                <a:gd name="connsiteY1" fmla="*/ 0 h 3680414"/>
                <a:gd name="connsiteX2" fmla="*/ 1243198 w 1243198"/>
                <a:gd name="connsiteY2" fmla="*/ 3680414 h 3680414"/>
                <a:gd name="connsiteX3" fmla="*/ 0 w 1243198"/>
                <a:gd name="connsiteY3" fmla="*/ 3404519 h 368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198" h="3680414">
                  <a:moveTo>
                    <a:pt x="0" y="3404519"/>
                  </a:moveTo>
                  <a:lnTo>
                    <a:pt x="498011" y="0"/>
                  </a:lnTo>
                  <a:lnTo>
                    <a:pt x="1243198" y="3680414"/>
                  </a:lnTo>
                  <a:lnTo>
                    <a:pt x="0" y="3404519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Isosceles Triangle 1"/>
            <p:cNvSpPr/>
            <p:nvPr userDrawn="1"/>
          </p:nvSpPr>
          <p:spPr>
            <a:xfrm>
              <a:off x="-14066" y="2323008"/>
              <a:ext cx="551543" cy="4535715"/>
            </a:xfrm>
            <a:custGeom>
              <a:avLst/>
              <a:gdLst>
                <a:gd name="connsiteX0" fmla="*/ 0 w 682171"/>
                <a:gd name="connsiteY0" fmla="*/ 4535715 h 4535715"/>
                <a:gd name="connsiteX1" fmla="*/ 0 w 682171"/>
                <a:gd name="connsiteY1" fmla="*/ 0 h 4535715"/>
                <a:gd name="connsiteX2" fmla="*/ 682171 w 682171"/>
                <a:gd name="connsiteY2" fmla="*/ 4535715 h 4535715"/>
                <a:gd name="connsiteX3" fmla="*/ 0 w 682171"/>
                <a:gd name="connsiteY3" fmla="*/ 4535715 h 4535715"/>
                <a:gd name="connsiteX0" fmla="*/ 0 w 537029"/>
                <a:gd name="connsiteY0" fmla="*/ 4535715 h 4535715"/>
                <a:gd name="connsiteX1" fmla="*/ 0 w 537029"/>
                <a:gd name="connsiteY1" fmla="*/ 0 h 4535715"/>
                <a:gd name="connsiteX2" fmla="*/ 537029 w 537029"/>
                <a:gd name="connsiteY2" fmla="*/ 3519715 h 4535715"/>
                <a:gd name="connsiteX3" fmla="*/ 0 w 537029"/>
                <a:gd name="connsiteY3" fmla="*/ 4535715 h 453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029" h="4535715">
                  <a:moveTo>
                    <a:pt x="0" y="4535715"/>
                  </a:moveTo>
                  <a:lnTo>
                    <a:pt x="0" y="0"/>
                  </a:lnTo>
                  <a:lnTo>
                    <a:pt x="537029" y="3519715"/>
                  </a:lnTo>
                  <a:lnTo>
                    <a:pt x="0" y="4535715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3"/>
            <p:cNvSpPr/>
            <p:nvPr userDrawn="1"/>
          </p:nvSpPr>
          <p:spPr>
            <a:xfrm rot="160577">
              <a:off x="-31964" y="1483285"/>
              <a:ext cx="1273095" cy="1038572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19251 w 1223211"/>
                <a:gd name="connsiteY0" fmla="*/ 773308 h 1093348"/>
                <a:gd name="connsiteX1" fmla="*/ 0 w 1223211"/>
                <a:gd name="connsiteY1" fmla="*/ 0 h 1093348"/>
                <a:gd name="connsiteX2" fmla="*/ 1223211 w 1223211"/>
                <a:gd name="connsiteY2" fmla="*/ 1093348 h 1093348"/>
                <a:gd name="connsiteX3" fmla="*/ 19251 w 1223211"/>
                <a:gd name="connsiteY3" fmla="*/ 773308 h 1093348"/>
                <a:gd name="connsiteX0" fmla="*/ 19251 w 1273095"/>
                <a:gd name="connsiteY0" fmla="*/ 773308 h 1038572"/>
                <a:gd name="connsiteX1" fmla="*/ 0 w 1273095"/>
                <a:gd name="connsiteY1" fmla="*/ 0 h 1038572"/>
                <a:gd name="connsiteX2" fmla="*/ 1273095 w 1273095"/>
                <a:gd name="connsiteY2" fmla="*/ 1038572 h 1038572"/>
                <a:gd name="connsiteX3" fmla="*/ 19251 w 1273095"/>
                <a:gd name="connsiteY3" fmla="*/ 773308 h 103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3095" h="1038572">
                  <a:moveTo>
                    <a:pt x="19251" y="773308"/>
                  </a:moveTo>
                  <a:lnTo>
                    <a:pt x="0" y="0"/>
                  </a:lnTo>
                  <a:lnTo>
                    <a:pt x="1273095" y="1038572"/>
                  </a:lnTo>
                  <a:lnTo>
                    <a:pt x="19251" y="773308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3"/>
            <p:cNvSpPr/>
            <p:nvPr userDrawn="1"/>
          </p:nvSpPr>
          <p:spPr>
            <a:xfrm rot="1655015" flipH="1">
              <a:off x="1352227" y="1882473"/>
              <a:ext cx="1710948" cy="1137264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0 w 1693874"/>
                <a:gd name="connsiteY0" fmla="*/ 769441 h 1139091"/>
                <a:gd name="connsiteX1" fmla="*/ 0 w 1693874"/>
                <a:gd name="connsiteY1" fmla="*/ 0 h 1139091"/>
                <a:gd name="connsiteX2" fmla="*/ 1693874 w 1693874"/>
                <a:gd name="connsiteY2" fmla="*/ 1139091 h 1139091"/>
                <a:gd name="connsiteX3" fmla="*/ 0 w 1693874"/>
                <a:gd name="connsiteY3" fmla="*/ 769441 h 1139091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0948" h="1137264">
                  <a:moveTo>
                    <a:pt x="17074" y="767614"/>
                  </a:moveTo>
                  <a:lnTo>
                    <a:pt x="0" y="0"/>
                  </a:lnTo>
                  <a:lnTo>
                    <a:pt x="1710948" y="1137264"/>
                  </a:lnTo>
                  <a:lnTo>
                    <a:pt x="17074" y="767614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 userDrawn="1"/>
          </p:nvSpPr>
          <p:spPr>
            <a:xfrm>
              <a:off x="1192068" y="2596235"/>
              <a:ext cx="1094167" cy="2766103"/>
            </a:xfrm>
            <a:custGeom>
              <a:avLst/>
              <a:gdLst>
                <a:gd name="connsiteX0" fmla="*/ 6322 w 1135770"/>
                <a:gd name="connsiteY0" fmla="*/ 0 h 2766103"/>
                <a:gd name="connsiteX1" fmla="*/ 1134648 w 1135770"/>
                <a:gd name="connsiteY1" fmla="*/ 1829029 h 2766103"/>
                <a:gd name="connsiteX2" fmla="*/ 1135770 w 1135770"/>
                <a:gd name="connsiteY2" fmla="*/ 1831237 h 2766103"/>
                <a:gd name="connsiteX3" fmla="*/ 0 w 1135770"/>
                <a:gd name="connsiteY3" fmla="*/ 2766103 h 2766103"/>
                <a:gd name="connsiteX0" fmla="*/ 6322 w 1134648"/>
                <a:gd name="connsiteY0" fmla="*/ 0 h 2766103"/>
                <a:gd name="connsiteX1" fmla="*/ 1134648 w 1134648"/>
                <a:gd name="connsiteY1" fmla="*/ 1829029 h 2766103"/>
                <a:gd name="connsiteX2" fmla="*/ 1097670 w 1134648"/>
                <a:gd name="connsiteY2" fmla="*/ 1831237 h 2766103"/>
                <a:gd name="connsiteX3" fmla="*/ 0 w 1134648"/>
                <a:gd name="connsiteY3" fmla="*/ 2766103 h 2766103"/>
                <a:gd name="connsiteX4" fmla="*/ 6322 w 1134648"/>
                <a:gd name="connsiteY4" fmla="*/ 0 h 2766103"/>
                <a:gd name="connsiteX0" fmla="*/ 6322 w 1097670"/>
                <a:gd name="connsiteY0" fmla="*/ 0 h 2766103"/>
                <a:gd name="connsiteX1" fmla="*/ 1094167 w 1097670"/>
                <a:gd name="connsiteY1" fmla="*/ 1879035 h 2766103"/>
                <a:gd name="connsiteX2" fmla="*/ 1097670 w 1097670"/>
                <a:gd name="connsiteY2" fmla="*/ 1831237 h 2766103"/>
                <a:gd name="connsiteX3" fmla="*/ 0 w 1097670"/>
                <a:gd name="connsiteY3" fmla="*/ 2766103 h 2766103"/>
                <a:gd name="connsiteX4" fmla="*/ 6322 w 1097670"/>
                <a:gd name="connsiteY4" fmla="*/ 0 h 2766103"/>
                <a:gd name="connsiteX0" fmla="*/ 6322 w 1094167"/>
                <a:gd name="connsiteY0" fmla="*/ 0 h 2766103"/>
                <a:gd name="connsiteX1" fmla="*/ 1094167 w 1094167"/>
                <a:gd name="connsiteY1" fmla="*/ 1879035 h 2766103"/>
                <a:gd name="connsiteX2" fmla="*/ 1088145 w 1094167"/>
                <a:gd name="connsiteY2" fmla="*/ 1871719 h 2766103"/>
                <a:gd name="connsiteX3" fmla="*/ 0 w 1094167"/>
                <a:gd name="connsiteY3" fmla="*/ 2766103 h 2766103"/>
                <a:gd name="connsiteX4" fmla="*/ 6322 w 1094167"/>
                <a:gd name="connsiteY4" fmla="*/ 0 h 27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167" h="2766103">
                  <a:moveTo>
                    <a:pt x="6322" y="0"/>
                  </a:moveTo>
                  <a:lnTo>
                    <a:pt x="1094167" y="1879035"/>
                  </a:lnTo>
                  <a:lnTo>
                    <a:pt x="1088145" y="1871719"/>
                  </a:lnTo>
                  <a:lnTo>
                    <a:pt x="0" y="2766103"/>
                  </a:lnTo>
                  <a:cubicBezTo>
                    <a:pt x="2107" y="1844069"/>
                    <a:pt x="4215" y="922034"/>
                    <a:pt x="6322" y="0"/>
                  </a:cubicBez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12"/>
            <p:cNvSpPr/>
            <p:nvPr userDrawn="1"/>
          </p:nvSpPr>
          <p:spPr>
            <a:xfrm rot="18673947">
              <a:off x="1237109" y="2168229"/>
              <a:ext cx="1551068" cy="2072959"/>
            </a:xfrm>
            <a:custGeom>
              <a:avLst/>
              <a:gdLst>
                <a:gd name="connsiteX0" fmla="*/ 0 w 1264919"/>
                <a:gd name="connsiteY0" fmla="*/ 1964150 h 1964150"/>
                <a:gd name="connsiteX1" fmla="*/ 632460 w 1264919"/>
                <a:gd name="connsiteY1" fmla="*/ 0 h 1964150"/>
                <a:gd name="connsiteX2" fmla="*/ 1264919 w 1264919"/>
                <a:gd name="connsiteY2" fmla="*/ 1964150 h 1964150"/>
                <a:gd name="connsiteX3" fmla="*/ 0 w 1264919"/>
                <a:gd name="connsiteY3" fmla="*/ 1964150 h 1964150"/>
                <a:gd name="connsiteX0" fmla="*/ 0 w 1403605"/>
                <a:gd name="connsiteY0" fmla="*/ 1964150 h 1964150"/>
                <a:gd name="connsiteX1" fmla="*/ 632460 w 1403605"/>
                <a:gd name="connsiteY1" fmla="*/ 0 h 1964150"/>
                <a:gd name="connsiteX2" fmla="*/ 1403605 w 1403605"/>
                <a:gd name="connsiteY2" fmla="*/ 1498099 h 1964150"/>
                <a:gd name="connsiteX3" fmla="*/ 0 w 1403605"/>
                <a:gd name="connsiteY3" fmla="*/ 1964150 h 1964150"/>
                <a:gd name="connsiteX0" fmla="*/ 0 w 1403605"/>
                <a:gd name="connsiteY0" fmla="*/ 1972778 h 1972778"/>
                <a:gd name="connsiteX1" fmla="*/ 665427 w 1403605"/>
                <a:gd name="connsiteY1" fmla="*/ 0 h 1972778"/>
                <a:gd name="connsiteX2" fmla="*/ 1403605 w 1403605"/>
                <a:gd name="connsiteY2" fmla="*/ 1506727 h 1972778"/>
                <a:gd name="connsiteX3" fmla="*/ 0 w 1403605"/>
                <a:gd name="connsiteY3" fmla="*/ 1972778 h 1972778"/>
                <a:gd name="connsiteX0" fmla="*/ 0 w 1403605"/>
                <a:gd name="connsiteY0" fmla="*/ 2017206 h 2017206"/>
                <a:gd name="connsiteX1" fmla="*/ 646753 w 1403605"/>
                <a:gd name="connsiteY1" fmla="*/ 0 h 2017206"/>
                <a:gd name="connsiteX2" fmla="*/ 1403605 w 1403605"/>
                <a:gd name="connsiteY2" fmla="*/ 1551155 h 2017206"/>
                <a:gd name="connsiteX3" fmla="*/ 0 w 1403605"/>
                <a:gd name="connsiteY3" fmla="*/ 2017206 h 2017206"/>
                <a:gd name="connsiteX0" fmla="*/ 0 w 1396393"/>
                <a:gd name="connsiteY0" fmla="*/ 2071679 h 2071679"/>
                <a:gd name="connsiteX1" fmla="*/ 639541 w 1396393"/>
                <a:gd name="connsiteY1" fmla="*/ 0 h 2071679"/>
                <a:gd name="connsiteX2" fmla="*/ 1396393 w 1396393"/>
                <a:gd name="connsiteY2" fmla="*/ 1551155 h 2071679"/>
                <a:gd name="connsiteX3" fmla="*/ 0 w 1396393"/>
                <a:gd name="connsiteY3" fmla="*/ 2071679 h 2071679"/>
                <a:gd name="connsiteX0" fmla="*/ 0 w 1396393"/>
                <a:gd name="connsiteY0" fmla="*/ 2094602 h 2094602"/>
                <a:gd name="connsiteX1" fmla="*/ 619452 w 1396393"/>
                <a:gd name="connsiteY1" fmla="*/ 0 h 2094602"/>
                <a:gd name="connsiteX2" fmla="*/ 1396393 w 1396393"/>
                <a:gd name="connsiteY2" fmla="*/ 1574078 h 2094602"/>
                <a:gd name="connsiteX3" fmla="*/ 0 w 1396393"/>
                <a:gd name="connsiteY3" fmla="*/ 2094602 h 2094602"/>
                <a:gd name="connsiteX0" fmla="*/ 0 w 1396393"/>
                <a:gd name="connsiteY0" fmla="*/ 2083141 h 2083141"/>
                <a:gd name="connsiteX1" fmla="*/ 629497 w 1396393"/>
                <a:gd name="connsiteY1" fmla="*/ 0 h 2083141"/>
                <a:gd name="connsiteX2" fmla="*/ 1396393 w 1396393"/>
                <a:gd name="connsiteY2" fmla="*/ 1562617 h 2083141"/>
                <a:gd name="connsiteX3" fmla="*/ 0 w 1396393"/>
                <a:gd name="connsiteY3" fmla="*/ 2083141 h 2083141"/>
                <a:gd name="connsiteX0" fmla="*/ 0 w 1406166"/>
                <a:gd name="connsiteY0" fmla="*/ 2082433 h 2082433"/>
                <a:gd name="connsiteX1" fmla="*/ 639270 w 1406166"/>
                <a:gd name="connsiteY1" fmla="*/ 0 h 2082433"/>
                <a:gd name="connsiteX2" fmla="*/ 1406166 w 1406166"/>
                <a:gd name="connsiteY2" fmla="*/ 1562617 h 2082433"/>
                <a:gd name="connsiteX3" fmla="*/ 0 w 1406166"/>
                <a:gd name="connsiteY3" fmla="*/ 2082433 h 2082433"/>
                <a:gd name="connsiteX0" fmla="*/ 0 w 1400914"/>
                <a:gd name="connsiteY0" fmla="*/ 2071014 h 2071014"/>
                <a:gd name="connsiteX1" fmla="*/ 634018 w 1400914"/>
                <a:gd name="connsiteY1" fmla="*/ 0 h 2071014"/>
                <a:gd name="connsiteX2" fmla="*/ 1400914 w 1400914"/>
                <a:gd name="connsiteY2" fmla="*/ 1562617 h 2071014"/>
                <a:gd name="connsiteX3" fmla="*/ 0 w 1400914"/>
                <a:gd name="connsiteY3" fmla="*/ 2071014 h 207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0914" h="2071014">
                  <a:moveTo>
                    <a:pt x="0" y="2071014"/>
                  </a:moveTo>
                  <a:lnTo>
                    <a:pt x="634018" y="0"/>
                  </a:lnTo>
                  <a:lnTo>
                    <a:pt x="1400914" y="1562617"/>
                  </a:lnTo>
                  <a:lnTo>
                    <a:pt x="0" y="2071014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13"/>
            <p:cNvSpPr/>
            <p:nvPr userDrawn="1"/>
          </p:nvSpPr>
          <p:spPr>
            <a:xfrm>
              <a:off x="515166" y="2544393"/>
              <a:ext cx="722894" cy="3299342"/>
            </a:xfrm>
            <a:custGeom>
              <a:avLst/>
              <a:gdLst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3102959 h 3102959"/>
                <a:gd name="connsiteX3" fmla="*/ 0 w 588722"/>
                <a:gd name="connsiteY3" fmla="*/ 3102959 h 3102959"/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2569559 h 3102959"/>
                <a:gd name="connsiteX3" fmla="*/ 0 w 588722"/>
                <a:gd name="connsiteY3" fmla="*/ 3102959 h 3102959"/>
                <a:gd name="connsiteX0" fmla="*/ 0 w 526854"/>
                <a:gd name="connsiteY0" fmla="*/ 3073931 h 3073931"/>
                <a:gd name="connsiteX1" fmla="*/ 526854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  <a:gd name="connsiteX0" fmla="*/ 0 w 526854"/>
                <a:gd name="connsiteY0" fmla="*/ 3073931 h 3073931"/>
                <a:gd name="connsiteX1" fmla="*/ 504640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854" h="3073931">
                  <a:moveTo>
                    <a:pt x="0" y="3073931"/>
                  </a:moveTo>
                  <a:lnTo>
                    <a:pt x="504640" y="0"/>
                  </a:lnTo>
                  <a:lnTo>
                    <a:pt x="526854" y="2569559"/>
                  </a:lnTo>
                  <a:lnTo>
                    <a:pt x="0" y="307393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15"/>
            <p:cNvSpPr/>
            <p:nvPr userDrawn="1"/>
          </p:nvSpPr>
          <p:spPr>
            <a:xfrm>
              <a:off x="3172092" y="0"/>
              <a:ext cx="1613552" cy="2422091"/>
            </a:xfrm>
            <a:custGeom>
              <a:avLst/>
              <a:gdLst>
                <a:gd name="connsiteX0" fmla="*/ 0 w 1828757"/>
                <a:gd name="connsiteY0" fmla="*/ 2322285 h 2322285"/>
                <a:gd name="connsiteX1" fmla="*/ 1154458 w 1828757"/>
                <a:gd name="connsiteY1" fmla="*/ 0 h 2322285"/>
                <a:gd name="connsiteX2" fmla="*/ 1828757 w 1828757"/>
                <a:gd name="connsiteY2" fmla="*/ 2322285 h 2322285"/>
                <a:gd name="connsiteX3" fmla="*/ 0 w 1828757"/>
                <a:gd name="connsiteY3" fmla="*/ 2322285 h 2322285"/>
                <a:gd name="connsiteX0" fmla="*/ 0 w 1581107"/>
                <a:gd name="connsiteY0" fmla="*/ 2322285 h 2322285"/>
                <a:gd name="connsiteX1" fmla="*/ 1154458 w 1581107"/>
                <a:gd name="connsiteY1" fmla="*/ 0 h 2322285"/>
                <a:gd name="connsiteX2" fmla="*/ 1581107 w 1581107"/>
                <a:gd name="connsiteY2" fmla="*/ 1541235 h 2322285"/>
                <a:gd name="connsiteX3" fmla="*/ 0 w 1581107"/>
                <a:gd name="connsiteY3" fmla="*/ 2322285 h 2322285"/>
                <a:gd name="connsiteX0" fmla="*/ 0 w 1373193"/>
                <a:gd name="connsiteY0" fmla="*/ 1880623 h 1880623"/>
                <a:gd name="connsiteX1" fmla="*/ 946544 w 1373193"/>
                <a:gd name="connsiteY1" fmla="*/ 0 h 1880623"/>
                <a:gd name="connsiteX2" fmla="*/ 1373193 w 1373193"/>
                <a:gd name="connsiteY2" fmla="*/ 1541235 h 1880623"/>
                <a:gd name="connsiteX3" fmla="*/ 0 w 1373193"/>
                <a:gd name="connsiteY3" fmla="*/ 1880623 h 1880623"/>
                <a:gd name="connsiteX0" fmla="*/ 0 w 946544"/>
                <a:gd name="connsiteY0" fmla="*/ 1880623 h 1880623"/>
                <a:gd name="connsiteX1" fmla="*/ 946544 w 946544"/>
                <a:gd name="connsiteY1" fmla="*/ 0 h 1880623"/>
                <a:gd name="connsiteX2" fmla="*/ 897961 w 946544"/>
                <a:gd name="connsiteY2" fmla="*/ 1356022 h 1880623"/>
                <a:gd name="connsiteX3" fmla="*/ 0 w 946544"/>
                <a:gd name="connsiteY3" fmla="*/ 1880623 h 1880623"/>
                <a:gd name="connsiteX0" fmla="*/ 0 w 1269236"/>
                <a:gd name="connsiteY0" fmla="*/ 1880623 h 1880623"/>
                <a:gd name="connsiteX1" fmla="*/ 946544 w 1269236"/>
                <a:gd name="connsiteY1" fmla="*/ 0 h 1880623"/>
                <a:gd name="connsiteX2" fmla="*/ 1269236 w 1269236"/>
                <a:gd name="connsiteY2" fmla="*/ 1213551 h 1880623"/>
                <a:gd name="connsiteX3" fmla="*/ 0 w 1269236"/>
                <a:gd name="connsiteY3" fmla="*/ 1880623 h 1880623"/>
                <a:gd name="connsiteX0" fmla="*/ 0 w 1194981"/>
                <a:gd name="connsiteY0" fmla="*/ 1780893 h 1780893"/>
                <a:gd name="connsiteX1" fmla="*/ 872289 w 1194981"/>
                <a:gd name="connsiteY1" fmla="*/ 0 h 1780893"/>
                <a:gd name="connsiteX2" fmla="*/ 1194981 w 1194981"/>
                <a:gd name="connsiteY2" fmla="*/ 1213551 h 1780893"/>
                <a:gd name="connsiteX3" fmla="*/ 0 w 1194981"/>
                <a:gd name="connsiteY3" fmla="*/ 1780893 h 1780893"/>
                <a:gd name="connsiteX0" fmla="*/ 0 w 903965"/>
                <a:gd name="connsiteY0" fmla="*/ 1207177 h 1213551"/>
                <a:gd name="connsiteX1" fmla="*/ 581273 w 903965"/>
                <a:gd name="connsiteY1" fmla="*/ 0 h 1213551"/>
                <a:gd name="connsiteX2" fmla="*/ 903965 w 903965"/>
                <a:gd name="connsiteY2" fmla="*/ 1213551 h 1213551"/>
                <a:gd name="connsiteX3" fmla="*/ 0 w 903965"/>
                <a:gd name="connsiteY3" fmla="*/ 1207177 h 1213551"/>
                <a:gd name="connsiteX0" fmla="*/ 0 w 803615"/>
                <a:gd name="connsiteY0" fmla="*/ 1207177 h 1207177"/>
                <a:gd name="connsiteX1" fmla="*/ 581273 w 803615"/>
                <a:gd name="connsiteY1" fmla="*/ 0 h 1207177"/>
                <a:gd name="connsiteX2" fmla="*/ 803615 w 803615"/>
                <a:gd name="connsiteY2" fmla="*/ 810943 h 1207177"/>
                <a:gd name="connsiteX3" fmla="*/ 0 w 803615"/>
                <a:gd name="connsiteY3" fmla="*/ 1207177 h 1207177"/>
                <a:gd name="connsiteX0" fmla="*/ 0 w 803615"/>
                <a:gd name="connsiteY0" fmla="*/ 1187961 h 1187961"/>
                <a:gd name="connsiteX1" fmla="*/ 576468 w 803615"/>
                <a:gd name="connsiteY1" fmla="*/ 0 h 1187961"/>
                <a:gd name="connsiteX2" fmla="*/ 803615 w 803615"/>
                <a:gd name="connsiteY2" fmla="*/ 791727 h 1187961"/>
                <a:gd name="connsiteX3" fmla="*/ 0 w 803615"/>
                <a:gd name="connsiteY3" fmla="*/ 1187961 h 1187961"/>
                <a:gd name="connsiteX0" fmla="*/ 0 w 820433"/>
                <a:gd name="connsiteY0" fmla="*/ 1221589 h 1221589"/>
                <a:gd name="connsiteX1" fmla="*/ 593286 w 820433"/>
                <a:gd name="connsiteY1" fmla="*/ 0 h 1221589"/>
                <a:gd name="connsiteX2" fmla="*/ 820433 w 820433"/>
                <a:gd name="connsiteY2" fmla="*/ 791727 h 1221589"/>
                <a:gd name="connsiteX3" fmla="*/ 0 w 820433"/>
                <a:gd name="connsiteY3" fmla="*/ 1221589 h 1221589"/>
                <a:gd name="connsiteX0" fmla="*/ 0 w 814026"/>
                <a:gd name="connsiteY0" fmla="*/ 1221589 h 1221589"/>
                <a:gd name="connsiteX1" fmla="*/ 593286 w 814026"/>
                <a:gd name="connsiteY1" fmla="*/ 0 h 1221589"/>
                <a:gd name="connsiteX2" fmla="*/ 814026 w 814026"/>
                <a:gd name="connsiteY2" fmla="*/ 785322 h 1221589"/>
                <a:gd name="connsiteX3" fmla="*/ 0 w 814026"/>
                <a:gd name="connsiteY3" fmla="*/ 1221589 h 122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4026" h="1221589">
                  <a:moveTo>
                    <a:pt x="0" y="1221589"/>
                  </a:moveTo>
                  <a:lnTo>
                    <a:pt x="593286" y="0"/>
                  </a:lnTo>
                  <a:lnTo>
                    <a:pt x="814026" y="785322"/>
                  </a:lnTo>
                  <a:lnTo>
                    <a:pt x="0" y="1221589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9"/>
            <p:cNvSpPr/>
            <p:nvPr userDrawn="1"/>
          </p:nvSpPr>
          <p:spPr>
            <a:xfrm rot="10800000">
              <a:off x="4344448" y="723"/>
              <a:ext cx="2113512" cy="1583650"/>
            </a:xfrm>
            <a:prstGeom prst="triangle">
              <a:avLst>
                <a:gd name="adj" fmla="val 80743"/>
              </a:avLst>
            </a:pr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1" name="Picture 30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 rot="19129102">
              <a:off x="504175" y="5664706"/>
              <a:ext cx="1729988" cy="4889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075888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+ 2 columns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/>
          <p:cNvSpPr/>
          <p:nvPr userDrawn="1"/>
        </p:nvSpPr>
        <p:spPr>
          <a:xfrm flipH="1">
            <a:off x="3900515" y="0"/>
            <a:ext cx="4600210" cy="6858000"/>
          </a:xfrm>
          <a:prstGeom prst="rtTriangle">
            <a:avLst/>
          </a:prstGeom>
          <a:solidFill>
            <a:srgbClr val="FF57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ight Triangle 33"/>
          <p:cNvSpPr/>
          <p:nvPr userDrawn="1"/>
        </p:nvSpPr>
        <p:spPr>
          <a:xfrm flipH="1">
            <a:off x="6353862" y="4679278"/>
            <a:ext cx="2150921" cy="2178722"/>
          </a:xfrm>
          <a:prstGeom prst="rtTriangle">
            <a:avLst/>
          </a:prstGeom>
          <a:solidFill>
            <a:srgbClr val="E84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 userDrawn="1"/>
        </p:nvSpPr>
        <p:spPr>
          <a:xfrm flipV="1">
            <a:off x="3900515" y="0"/>
            <a:ext cx="4600210" cy="6858000"/>
          </a:xfrm>
          <a:prstGeom prst="rtTriangle">
            <a:avLst/>
          </a:prstGeom>
          <a:solidFill>
            <a:srgbClr val="FFE1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 48"/>
          <p:cNvSpPr/>
          <p:nvPr userDrawn="1"/>
        </p:nvSpPr>
        <p:spPr>
          <a:xfrm rot="2875492">
            <a:off x="5173918" y="-569306"/>
            <a:ext cx="2115412" cy="8023730"/>
          </a:xfrm>
          <a:custGeom>
            <a:avLst/>
            <a:gdLst>
              <a:gd name="connsiteX0" fmla="*/ 0 w 2115412"/>
              <a:gd name="connsiteY0" fmla="*/ 0 h 8023730"/>
              <a:gd name="connsiteX1" fmla="*/ 124826 w 2115412"/>
              <a:gd name="connsiteY1" fmla="*/ 112691 h 8023730"/>
              <a:gd name="connsiteX2" fmla="*/ 2115412 w 2115412"/>
              <a:gd name="connsiteY2" fmla="*/ 7937134 h 8023730"/>
              <a:gd name="connsiteX3" fmla="*/ 2037234 w 2115412"/>
              <a:gd name="connsiteY3" fmla="*/ 8023730 h 8023730"/>
              <a:gd name="connsiteX4" fmla="*/ 0 w 2115412"/>
              <a:gd name="connsiteY4" fmla="*/ 6184552 h 8023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15412" h="8023730">
                <a:moveTo>
                  <a:pt x="0" y="0"/>
                </a:moveTo>
                <a:lnTo>
                  <a:pt x="124826" y="112691"/>
                </a:lnTo>
                <a:lnTo>
                  <a:pt x="2115412" y="7937134"/>
                </a:lnTo>
                <a:lnTo>
                  <a:pt x="2037234" y="8023730"/>
                </a:lnTo>
                <a:lnTo>
                  <a:pt x="0" y="6184552"/>
                </a:lnTo>
                <a:close/>
              </a:path>
            </a:pathLst>
          </a:cu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Shape 62"/>
          <p:cNvSpPr txBox="1">
            <a:spLocks noGrp="1"/>
          </p:cNvSpPr>
          <p:nvPr userDrawn="1">
            <p:ph type="title"/>
          </p:nvPr>
        </p:nvSpPr>
        <p:spPr>
          <a:xfrm>
            <a:off x="3910138" y="2682281"/>
            <a:ext cx="4347148" cy="1493438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defRPr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63" name="Shape 63"/>
          <p:cNvSpPr txBox="1">
            <a:spLocks noGrp="1"/>
          </p:cNvSpPr>
          <p:nvPr userDrawn="1">
            <p:ph type="body" idx="1"/>
          </p:nvPr>
        </p:nvSpPr>
        <p:spPr>
          <a:xfrm>
            <a:off x="382322" y="1641133"/>
            <a:ext cx="2996198" cy="42916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sp>
        <p:nvSpPr>
          <p:cNvPr id="64" name="Shape 64"/>
          <p:cNvSpPr txBox="1">
            <a:spLocks noGrp="1"/>
          </p:cNvSpPr>
          <p:nvPr userDrawn="1">
            <p:ph type="body" idx="2"/>
          </p:nvPr>
        </p:nvSpPr>
        <p:spPr>
          <a:xfrm>
            <a:off x="8813480" y="1641133"/>
            <a:ext cx="2996198" cy="429160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buSzPct val="100000"/>
              <a:defRPr sz="18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14559F64-D094-498D-A794-B503F360B2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55278" y="445940"/>
            <a:ext cx="1599463" cy="831903"/>
          </a:xfrm>
          <a:prstGeom prst="rect">
            <a:avLst/>
          </a:prstGeom>
        </p:spPr>
      </p:pic>
      <p:sp>
        <p:nvSpPr>
          <p:cNvPr id="2" name="Cube 1"/>
          <p:cNvSpPr/>
          <p:nvPr userDrawn="1"/>
        </p:nvSpPr>
        <p:spPr>
          <a:xfrm rot="20472208">
            <a:off x="6233439" y="5087325"/>
            <a:ext cx="1229140" cy="1056549"/>
          </a:xfrm>
          <a:prstGeom prst="cube">
            <a:avLst>
              <a:gd name="adj" fmla="val 33337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6096000" cy="212929"/>
          </a:xfrm>
          <a:prstGeom prst="rect">
            <a:avLst/>
          </a:prstGeom>
          <a:solidFill>
            <a:srgbClr val="3CE3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 userDrawn="1"/>
        </p:nvSpPr>
        <p:spPr>
          <a:xfrm>
            <a:off x="6096000" y="0"/>
            <a:ext cx="6096000" cy="212929"/>
          </a:xfrm>
          <a:prstGeom prst="rect">
            <a:avLst/>
          </a:prstGeom>
          <a:solidFill>
            <a:srgbClr val="21D7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 userDrawn="1"/>
        </p:nvSpPr>
        <p:spPr>
          <a:xfrm>
            <a:off x="0" y="6645071"/>
            <a:ext cx="6096000" cy="212929"/>
          </a:xfrm>
          <a:prstGeom prst="rect">
            <a:avLst/>
          </a:prstGeom>
          <a:solidFill>
            <a:srgbClr val="A59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 userDrawn="1"/>
        </p:nvSpPr>
        <p:spPr>
          <a:xfrm>
            <a:off x="6096000" y="6645071"/>
            <a:ext cx="6096000" cy="212929"/>
          </a:xfrm>
          <a:prstGeom prst="rect">
            <a:avLst/>
          </a:prstGeom>
          <a:solidFill>
            <a:srgbClr val="7A62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7722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3 columns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/>
          <a:srcRect t="9722" b="10247"/>
          <a:stretch>
            <a:fillRect/>
          </a:stretch>
        </p:blipFill>
        <p:spPr>
          <a:xfrm>
            <a:off x="351080" y="4675155"/>
            <a:ext cx="1821186" cy="1924984"/>
          </a:xfrm>
          <a:custGeom>
            <a:avLst/>
            <a:gdLst>
              <a:gd name="connsiteX0" fmla="*/ 1215041 w 2451100"/>
              <a:gd name="connsiteY0" fmla="*/ 0 h 2590800"/>
              <a:gd name="connsiteX1" fmla="*/ 2423957 w 2451100"/>
              <a:gd name="connsiteY1" fmla="*/ 791172 h 2590800"/>
              <a:gd name="connsiteX2" fmla="*/ 2451100 w 2451100"/>
              <a:gd name="connsiteY2" fmla="*/ 864393 h 2590800"/>
              <a:gd name="connsiteX3" fmla="*/ 2451100 w 2451100"/>
              <a:gd name="connsiteY3" fmla="*/ 1726407 h 2590800"/>
              <a:gd name="connsiteX4" fmla="*/ 2423957 w 2451100"/>
              <a:gd name="connsiteY4" fmla="*/ 1799629 h 2590800"/>
              <a:gd name="connsiteX5" fmla="*/ 1215041 w 2451100"/>
              <a:gd name="connsiteY5" fmla="*/ 2590800 h 2590800"/>
              <a:gd name="connsiteX6" fmla="*/ 6125 w 2451100"/>
              <a:gd name="connsiteY6" fmla="*/ 1799629 h 2590800"/>
              <a:gd name="connsiteX7" fmla="*/ 0 w 2451100"/>
              <a:gd name="connsiteY7" fmla="*/ 1783106 h 2590800"/>
              <a:gd name="connsiteX8" fmla="*/ 0 w 2451100"/>
              <a:gd name="connsiteY8" fmla="*/ 807695 h 2590800"/>
              <a:gd name="connsiteX9" fmla="*/ 6125 w 2451100"/>
              <a:gd name="connsiteY9" fmla="*/ 791172 h 2590800"/>
              <a:gd name="connsiteX10" fmla="*/ 1215041 w 2451100"/>
              <a:gd name="connsiteY10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1100" h="2590800">
                <a:moveTo>
                  <a:pt x="1215041" y="0"/>
                </a:moveTo>
                <a:cubicBezTo>
                  <a:pt x="1758498" y="0"/>
                  <a:pt x="2224781" y="326233"/>
                  <a:pt x="2423957" y="791172"/>
                </a:cubicBezTo>
                <a:lnTo>
                  <a:pt x="2451100" y="864393"/>
                </a:lnTo>
                <a:lnTo>
                  <a:pt x="2451100" y="1726407"/>
                </a:lnTo>
                <a:lnTo>
                  <a:pt x="2423957" y="1799629"/>
                </a:lnTo>
                <a:cubicBezTo>
                  <a:pt x="2224781" y="2264567"/>
                  <a:pt x="1758498" y="2590800"/>
                  <a:pt x="1215041" y="2590800"/>
                </a:cubicBezTo>
                <a:cubicBezTo>
                  <a:pt x="671584" y="2590800"/>
                  <a:pt x="205301" y="2264567"/>
                  <a:pt x="6125" y="1799629"/>
                </a:cubicBezTo>
                <a:lnTo>
                  <a:pt x="0" y="1783106"/>
                </a:lnTo>
                <a:lnTo>
                  <a:pt x="0" y="807695"/>
                </a:lnTo>
                <a:lnTo>
                  <a:pt x="6125" y="791172"/>
                </a:lnTo>
                <a:cubicBezTo>
                  <a:pt x="205301" y="326233"/>
                  <a:pt x="671584" y="0"/>
                  <a:pt x="1215041" y="0"/>
                </a:cubicBezTo>
                <a:close/>
              </a:path>
            </a:pathLst>
          </a:cu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14559F64-D094-498D-A794-B503F360B2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0560"/>
          <a:stretch>
            <a:fillRect/>
          </a:stretch>
        </p:blipFill>
        <p:spPr>
          <a:xfrm>
            <a:off x="0" y="207021"/>
            <a:ext cx="630836" cy="831903"/>
          </a:xfrm>
          <a:custGeom>
            <a:avLst/>
            <a:gdLst>
              <a:gd name="connsiteX0" fmla="*/ 0 w 630836"/>
              <a:gd name="connsiteY0" fmla="*/ 0 h 831903"/>
              <a:gd name="connsiteX1" fmla="*/ 630836 w 630836"/>
              <a:gd name="connsiteY1" fmla="*/ 0 h 831903"/>
              <a:gd name="connsiteX2" fmla="*/ 630836 w 630836"/>
              <a:gd name="connsiteY2" fmla="*/ 831903 h 831903"/>
              <a:gd name="connsiteX3" fmla="*/ 0 w 630836"/>
              <a:gd name="connsiteY3" fmla="*/ 831903 h 83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0836" h="831903">
                <a:moveTo>
                  <a:pt x="0" y="0"/>
                </a:moveTo>
                <a:lnTo>
                  <a:pt x="630836" y="0"/>
                </a:lnTo>
                <a:lnTo>
                  <a:pt x="630836" y="831903"/>
                </a:lnTo>
                <a:lnTo>
                  <a:pt x="0" y="831903"/>
                </a:lnTo>
                <a:close/>
              </a:path>
            </a:pathLst>
          </a:custGeom>
        </p:spPr>
      </p:pic>
      <p:sp>
        <p:nvSpPr>
          <p:cNvPr id="13" name="Cube 12"/>
          <p:cNvSpPr/>
          <p:nvPr userDrawn="1"/>
        </p:nvSpPr>
        <p:spPr>
          <a:xfrm rot="20472208">
            <a:off x="10220434" y="4771305"/>
            <a:ext cx="1714135" cy="1732684"/>
          </a:xfrm>
          <a:prstGeom prst="cube">
            <a:avLst>
              <a:gd name="adj" fmla="val 38811"/>
            </a:avLst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2A117514-12BF-459D-AEB0-4F6903E9E9DB}"/>
              </a:ext>
            </a:extLst>
          </p:cNvPr>
          <p:cNvSpPr/>
          <p:nvPr userDrawn="1"/>
        </p:nvSpPr>
        <p:spPr>
          <a:xfrm>
            <a:off x="1261673" y="581188"/>
            <a:ext cx="9668655" cy="5695625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2746316" y="967137"/>
            <a:ext cx="7097100" cy="758497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 rtl="0">
              <a:spcBef>
                <a:spcPts val="0"/>
              </a:spcBef>
              <a:defRPr/>
            </a:lvl1pPr>
            <a:lvl2pPr lvl="1" rtl="0">
              <a:spcBef>
                <a:spcPts val="0"/>
              </a:spcBef>
              <a:defRPr/>
            </a:lvl2pPr>
            <a:lvl3pPr lvl="2" rtl="0">
              <a:spcBef>
                <a:spcPts val="0"/>
              </a:spcBef>
              <a:defRPr/>
            </a:lvl3pPr>
            <a:lvl4pPr lvl="3" rtl="0">
              <a:spcBef>
                <a:spcPts val="0"/>
              </a:spcBef>
              <a:defRPr/>
            </a:lvl4pPr>
            <a:lvl5pPr lvl="4" rtl="0">
              <a:spcBef>
                <a:spcPts val="0"/>
              </a:spcBef>
              <a:defRPr/>
            </a:lvl5pPr>
            <a:lvl6pPr lvl="5" rtl="0">
              <a:spcBef>
                <a:spcPts val="0"/>
              </a:spcBef>
              <a:defRPr/>
            </a:lvl6pPr>
            <a:lvl7pPr lvl="6" rtl="0">
              <a:spcBef>
                <a:spcPts val="0"/>
              </a:spcBef>
              <a:defRPr/>
            </a:lvl7pPr>
            <a:lvl8pPr lvl="7" rtl="0">
              <a:spcBef>
                <a:spcPts val="0"/>
              </a:spcBef>
              <a:defRPr/>
            </a:lvl8pPr>
            <a:lvl9pPr lvl="8" rtl="0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79" name="Shape 79"/>
          <p:cNvSpPr txBox="1">
            <a:spLocks noGrp="1"/>
          </p:cNvSpPr>
          <p:nvPr>
            <p:ph type="body" idx="1"/>
          </p:nvPr>
        </p:nvSpPr>
        <p:spPr>
          <a:xfrm>
            <a:off x="2746333" y="1985738"/>
            <a:ext cx="2206989" cy="387478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2"/>
          </p:nvPr>
        </p:nvSpPr>
        <p:spPr>
          <a:xfrm>
            <a:off x="5191380" y="1985738"/>
            <a:ext cx="2206989" cy="387478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body" idx="3"/>
          </p:nvPr>
        </p:nvSpPr>
        <p:spPr>
          <a:xfrm>
            <a:off x="7636427" y="1985738"/>
            <a:ext cx="2206989" cy="3874780"/>
          </a:xfrm>
          <a:prstGeom prst="rect">
            <a:avLst/>
          </a:prstGeom>
        </p:spPr>
        <p:txBody>
          <a:bodyPr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buSzPct val="100000"/>
              <a:defRPr sz="1600"/>
            </a:lvl1pPr>
            <a:lvl2pPr lvl="1" rtl="0">
              <a:spcBef>
                <a:spcPts val="0"/>
              </a:spcBef>
              <a:buSzPct val="100000"/>
              <a:defRPr sz="2133"/>
            </a:lvl2pPr>
            <a:lvl3pPr lvl="2" rtl="0">
              <a:spcBef>
                <a:spcPts val="0"/>
              </a:spcBef>
              <a:buSzPct val="100000"/>
              <a:defRPr sz="2133"/>
            </a:lvl3pPr>
            <a:lvl4pPr lvl="3" rtl="0">
              <a:spcBef>
                <a:spcPts val="0"/>
              </a:spcBef>
              <a:buSzPct val="100000"/>
              <a:defRPr sz="2133"/>
            </a:lvl4pPr>
            <a:lvl5pPr lvl="4" rtl="0">
              <a:spcBef>
                <a:spcPts val="0"/>
              </a:spcBef>
              <a:buSzPct val="100000"/>
              <a:defRPr sz="2133"/>
            </a:lvl5pPr>
            <a:lvl6pPr lvl="5" rtl="0">
              <a:spcBef>
                <a:spcPts val="0"/>
              </a:spcBef>
              <a:buSzPct val="100000"/>
              <a:defRPr sz="2133"/>
            </a:lvl6pPr>
            <a:lvl7pPr lvl="6" rtl="0">
              <a:spcBef>
                <a:spcPts val="0"/>
              </a:spcBef>
              <a:buSzPct val="100000"/>
              <a:defRPr sz="2133"/>
            </a:lvl7pPr>
            <a:lvl8pPr lvl="7" rtl="0">
              <a:spcBef>
                <a:spcPts val="0"/>
              </a:spcBef>
              <a:buSzPct val="100000"/>
              <a:defRPr sz="2133"/>
            </a:lvl8pPr>
            <a:lvl9pPr lvl="8" rtl="0">
              <a:spcBef>
                <a:spcPts val="0"/>
              </a:spcBef>
              <a:buSzPct val="100000"/>
              <a:defRPr sz="2133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2432262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"/>
          <p:cNvSpPr/>
          <p:nvPr userDrawn="1"/>
        </p:nvSpPr>
        <p:spPr>
          <a:xfrm>
            <a:off x="6219" y="296077"/>
            <a:ext cx="12192000" cy="2500280"/>
          </a:xfrm>
          <a:custGeom>
            <a:avLst/>
            <a:gdLst>
              <a:gd name="connsiteX0" fmla="*/ 0 w 12192000"/>
              <a:gd name="connsiteY0" fmla="*/ 0 h 2467429"/>
              <a:gd name="connsiteX1" fmla="*/ 12192000 w 12192000"/>
              <a:gd name="connsiteY1" fmla="*/ 0 h 2467429"/>
              <a:gd name="connsiteX2" fmla="*/ 12192000 w 12192000"/>
              <a:gd name="connsiteY2" fmla="*/ 2467429 h 2467429"/>
              <a:gd name="connsiteX3" fmla="*/ 0 w 12192000"/>
              <a:gd name="connsiteY3" fmla="*/ 2467429 h 2467429"/>
              <a:gd name="connsiteX4" fmla="*/ 0 w 12192000"/>
              <a:gd name="connsiteY4" fmla="*/ 0 h 2467429"/>
              <a:gd name="connsiteX0" fmla="*/ 0 w 12192000"/>
              <a:gd name="connsiteY0" fmla="*/ 0 h 2467429"/>
              <a:gd name="connsiteX1" fmla="*/ 12192000 w 12192000"/>
              <a:gd name="connsiteY1" fmla="*/ 0 h 2467429"/>
              <a:gd name="connsiteX2" fmla="*/ 12192000 w 12192000"/>
              <a:gd name="connsiteY2" fmla="*/ 2467429 h 2467429"/>
              <a:gd name="connsiteX3" fmla="*/ 0 w 12192000"/>
              <a:gd name="connsiteY3" fmla="*/ 2467429 h 2467429"/>
              <a:gd name="connsiteX4" fmla="*/ 0 w 12192000"/>
              <a:gd name="connsiteY4" fmla="*/ 0 h 2467429"/>
              <a:gd name="connsiteX0" fmla="*/ 0 w 12192000"/>
              <a:gd name="connsiteY0" fmla="*/ 0 h 2500280"/>
              <a:gd name="connsiteX1" fmla="*/ 12192000 w 12192000"/>
              <a:gd name="connsiteY1" fmla="*/ 0 h 2500280"/>
              <a:gd name="connsiteX2" fmla="*/ 12192000 w 12192000"/>
              <a:gd name="connsiteY2" fmla="*/ 2467429 h 2500280"/>
              <a:gd name="connsiteX3" fmla="*/ 7126514 w 12192000"/>
              <a:gd name="connsiteY3" fmla="*/ 943429 h 2500280"/>
              <a:gd name="connsiteX4" fmla="*/ 0 w 12192000"/>
              <a:gd name="connsiteY4" fmla="*/ 2467429 h 2500280"/>
              <a:gd name="connsiteX5" fmla="*/ 0 w 12192000"/>
              <a:gd name="connsiteY5" fmla="*/ 0 h 250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500280">
                <a:moveTo>
                  <a:pt x="0" y="0"/>
                </a:moveTo>
                <a:lnTo>
                  <a:pt x="12192000" y="0"/>
                </a:lnTo>
                <a:lnTo>
                  <a:pt x="12192000" y="2467429"/>
                </a:lnTo>
                <a:cubicBezTo>
                  <a:pt x="11321143" y="2764972"/>
                  <a:pt x="9158514" y="943429"/>
                  <a:pt x="7126514" y="943429"/>
                </a:cubicBezTo>
                <a:cubicBezTo>
                  <a:pt x="5094514" y="943429"/>
                  <a:pt x="1161143" y="2764972"/>
                  <a:pt x="0" y="2467429"/>
                </a:cubicBezTo>
                <a:lnTo>
                  <a:pt x="0" y="0"/>
                </a:lnTo>
                <a:close/>
              </a:path>
            </a:pathLst>
          </a:custGeom>
          <a:solidFill>
            <a:srgbClr val="E04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 userDrawn="1"/>
        </p:nvSpPr>
        <p:spPr>
          <a:xfrm rot="395406">
            <a:off x="-70462" y="-690390"/>
            <a:ext cx="12500478" cy="3293745"/>
          </a:xfrm>
          <a:custGeom>
            <a:avLst/>
            <a:gdLst>
              <a:gd name="connsiteX0" fmla="*/ 0 w 12520958"/>
              <a:gd name="connsiteY0" fmla="*/ 1392753 h 3293745"/>
              <a:gd name="connsiteX1" fmla="*/ 12167843 w 12520958"/>
              <a:gd name="connsiteY1" fmla="*/ 0 h 3293745"/>
              <a:gd name="connsiteX2" fmla="*/ 12520958 w 12520958"/>
              <a:gd name="connsiteY2" fmla="*/ 3028285 h 3293745"/>
              <a:gd name="connsiteX3" fmla="*/ 12399701 w 12520958"/>
              <a:gd name="connsiteY3" fmla="*/ 2972068 h 3293745"/>
              <a:gd name="connsiteX4" fmla="*/ 7857545 w 12520958"/>
              <a:gd name="connsiteY4" fmla="*/ 1243422 h 3293745"/>
              <a:gd name="connsiteX5" fmla="*/ 232853 w 12520958"/>
              <a:gd name="connsiteY5" fmla="*/ 3292696 h 3293745"/>
              <a:gd name="connsiteX6" fmla="*/ 219620 w 12520958"/>
              <a:gd name="connsiteY6" fmla="*/ 3293745 h 329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520958" h="3293745">
                <a:moveTo>
                  <a:pt x="0" y="1392753"/>
                </a:moveTo>
                <a:lnTo>
                  <a:pt x="12167843" y="0"/>
                </a:lnTo>
                <a:lnTo>
                  <a:pt x="12520958" y="3028285"/>
                </a:lnTo>
                <a:lnTo>
                  <a:pt x="12399701" y="2972068"/>
                </a:lnTo>
                <a:cubicBezTo>
                  <a:pt x="11171590" y="2386178"/>
                  <a:pt x="9478743" y="1243422"/>
                  <a:pt x="7857545" y="1243422"/>
                </a:cubicBezTo>
                <a:cubicBezTo>
                  <a:pt x="5794204" y="1243422"/>
                  <a:pt x="2041501" y="3094498"/>
                  <a:pt x="232853" y="3292696"/>
                </a:cubicBezTo>
                <a:lnTo>
                  <a:pt x="219620" y="3293745"/>
                </a:lnTo>
                <a:close/>
              </a:path>
            </a:pathLst>
          </a:custGeom>
          <a:solidFill>
            <a:srgbClr val="773E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2370959" y="121375"/>
            <a:ext cx="7450082" cy="732011"/>
          </a:xfrm>
          <a:prstGeom prst="rect">
            <a:avLst/>
          </a:prstGeom>
        </p:spPr>
        <p:txBody>
          <a:bodyPr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defRPr sz="3600">
                <a:solidFill>
                  <a:schemeClr val="bg1"/>
                </a:solidFill>
              </a:defRPr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 dirty="0"/>
          </a:p>
        </p:txBody>
      </p:sp>
      <p:sp>
        <p:nvSpPr>
          <p:cNvPr id="12" name="Freeform 11"/>
          <p:cNvSpPr/>
          <p:nvPr userDrawn="1"/>
        </p:nvSpPr>
        <p:spPr>
          <a:xfrm>
            <a:off x="3896579" y="1480259"/>
            <a:ext cx="8338992" cy="2051635"/>
          </a:xfrm>
          <a:custGeom>
            <a:avLst/>
            <a:gdLst>
              <a:gd name="connsiteX0" fmla="*/ 2593149 w 8338992"/>
              <a:gd name="connsiteY0" fmla="*/ 2113 h 2051635"/>
              <a:gd name="connsiteX1" fmla="*/ 3244478 w 8338992"/>
              <a:gd name="connsiteY1" fmla="*/ 25699 h 2051635"/>
              <a:gd name="connsiteX2" fmla="*/ 5029735 w 8338992"/>
              <a:gd name="connsiteY2" fmla="*/ 330499 h 2051635"/>
              <a:gd name="connsiteX3" fmla="*/ 7758421 w 8338992"/>
              <a:gd name="connsiteY3" fmla="*/ 765927 h 2051635"/>
              <a:gd name="connsiteX4" fmla="*/ 8243629 w 8338992"/>
              <a:gd name="connsiteY4" fmla="*/ 768422 h 2051635"/>
              <a:gd name="connsiteX5" fmla="*/ 8338992 w 8338992"/>
              <a:gd name="connsiteY5" fmla="*/ 757448 h 2051635"/>
              <a:gd name="connsiteX6" fmla="*/ 8338992 w 8338992"/>
              <a:gd name="connsiteY6" fmla="*/ 2051635 h 2051635"/>
              <a:gd name="connsiteX7" fmla="*/ 7930098 w 8338992"/>
              <a:gd name="connsiteY7" fmla="*/ 1953689 h 2051635"/>
              <a:gd name="connsiteX8" fmla="*/ 6640821 w 8338992"/>
              <a:gd name="connsiteY8" fmla="*/ 1622270 h 2051635"/>
              <a:gd name="connsiteX9" fmla="*/ 4449163 w 8338992"/>
              <a:gd name="connsiteY9" fmla="*/ 896556 h 2051635"/>
              <a:gd name="connsiteX10" fmla="*/ 2620363 w 8338992"/>
              <a:gd name="connsiteY10" fmla="*/ 330499 h 2051635"/>
              <a:gd name="connsiteX11" fmla="*/ 1546306 w 8338992"/>
              <a:gd name="connsiteY11" fmla="*/ 345013 h 2051635"/>
              <a:gd name="connsiteX12" fmla="*/ 853703 w 8338992"/>
              <a:gd name="connsiteY12" fmla="*/ 529730 h 2051635"/>
              <a:gd name="connsiteX13" fmla="*/ 720433 w 8338992"/>
              <a:gd name="connsiteY13" fmla="*/ 584557 h 2051635"/>
              <a:gd name="connsiteX14" fmla="*/ 0 w 8338992"/>
              <a:gd name="connsiteY14" fmla="*/ 764654 h 2051635"/>
              <a:gd name="connsiteX15" fmla="*/ 101568 w 8338992"/>
              <a:gd name="connsiteY15" fmla="*/ 708891 h 2051635"/>
              <a:gd name="connsiteX16" fmla="*/ 777049 w 8338992"/>
              <a:gd name="connsiteY16" fmla="*/ 359527 h 2051635"/>
              <a:gd name="connsiteX17" fmla="*/ 2010763 w 8338992"/>
              <a:gd name="connsiteY17" fmla="*/ 54727 h 2051635"/>
              <a:gd name="connsiteX18" fmla="*/ 2593149 w 8338992"/>
              <a:gd name="connsiteY18" fmla="*/ 2113 h 2051635"/>
              <a:gd name="connsiteX0" fmla="*/ 2593149 w 8338992"/>
              <a:gd name="connsiteY0" fmla="*/ 2113 h 2051635"/>
              <a:gd name="connsiteX1" fmla="*/ 3244478 w 8338992"/>
              <a:gd name="connsiteY1" fmla="*/ 25699 h 2051635"/>
              <a:gd name="connsiteX2" fmla="*/ 5029735 w 8338992"/>
              <a:gd name="connsiteY2" fmla="*/ 330499 h 2051635"/>
              <a:gd name="connsiteX3" fmla="*/ 7758421 w 8338992"/>
              <a:gd name="connsiteY3" fmla="*/ 765927 h 2051635"/>
              <a:gd name="connsiteX4" fmla="*/ 8243629 w 8338992"/>
              <a:gd name="connsiteY4" fmla="*/ 768422 h 2051635"/>
              <a:gd name="connsiteX5" fmla="*/ 8338992 w 8338992"/>
              <a:gd name="connsiteY5" fmla="*/ 757448 h 2051635"/>
              <a:gd name="connsiteX6" fmla="*/ 8338992 w 8338992"/>
              <a:gd name="connsiteY6" fmla="*/ 2051635 h 2051635"/>
              <a:gd name="connsiteX7" fmla="*/ 7930098 w 8338992"/>
              <a:gd name="connsiteY7" fmla="*/ 1953689 h 2051635"/>
              <a:gd name="connsiteX8" fmla="*/ 6640821 w 8338992"/>
              <a:gd name="connsiteY8" fmla="*/ 1622270 h 2051635"/>
              <a:gd name="connsiteX9" fmla="*/ 4449163 w 8338992"/>
              <a:gd name="connsiteY9" fmla="*/ 896556 h 2051635"/>
              <a:gd name="connsiteX10" fmla="*/ 2620363 w 8338992"/>
              <a:gd name="connsiteY10" fmla="*/ 330499 h 2051635"/>
              <a:gd name="connsiteX11" fmla="*/ 1546306 w 8338992"/>
              <a:gd name="connsiteY11" fmla="*/ 345013 h 2051635"/>
              <a:gd name="connsiteX12" fmla="*/ 853703 w 8338992"/>
              <a:gd name="connsiteY12" fmla="*/ 529730 h 2051635"/>
              <a:gd name="connsiteX13" fmla="*/ 705193 w 8338992"/>
              <a:gd name="connsiteY13" fmla="*/ 554077 h 2051635"/>
              <a:gd name="connsiteX14" fmla="*/ 0 w 8338992"/>
              <a:gd name="connsiteY14" fmla="*/ 764654 h 2051635"/>
              <a:gd name="connsiteX15" fmla="*/ 101568 w 8338992"/>
              <a:gd name="connsiteY15" fmla="*/ 708891 h 2051635"/>
              <a:gd name="connsiteX16" fmla="*/ 777049 w 8338992"/>
              <a:gd name="connsiteY16" fmla="*/ 359527 h 2051635"/>
              <a:gd name="connsiteX17" fmla="*/ 2010763 w 8338992"/>
              <a:gd name="connsiteY17" fmla="*/ 54727 h 2051635"/>
              <a:gd name="connsiteX18" fmla="*/ 2593149 w 8338992"/>
              <a:gd name="connsiteY18" fmla="*/ 2113 h 2051635"/>
              <a:gd name="connsiteX0" fmla="*/ 2593149 w 8338992"/>
              <a:gd name="connsiteY0" fmla="*/ 2113 h 2051635"/>
              <a:gd name="connsiteX1" fmla="*/ 3244478 w 8338992"/>
              <a:gd name="connsiteY1" fmla="*/ 25699 h 2051635"/>
              <a:gd name="connsiteX2" fmla="*/ 5029735 w 8338992"/>
              <a:gd name="connsiteY2" fmla="*/ 330499 h 2051635"/>
              <a:gd name="connsiteX3" fmla="*/ 7758421 w 8338992"/>
              <a:gd name="connsiteY3" fmla="*/ 765927 h 2051635"/>
              <a:gd name="connsiteX4" fmla="*/ 8243629 w 8338992"/>
              <a:gd name="connsiteY4" fmla="*/ 768422 h 2051635"/>
              <a:gd name="connsiteX5" fmla="*/ 8338992 w 8338992"/>
              <a:gd name="connsiteY5" fmla="*/ 757448 h 2051635"/>
              <a:gd name="connsiteX6" fmla="*/ 8338992 w 8338992"/>
              <a:gd name="connsiteY6" fmla="*/ 2051635 h 2051635"/>
              <a:gd name="connsiteX7" fmla="*/ 7930098 w 8338992"/>
              <a:gd name="connsiteY7" fmla="*/ 1953689 h 2051635"/>
              <a:gd name="connsiteX8" fmla="*/ 6640821 w 8338992"/>
              <a:gd name="connsiteY8" fmla="*/ 1622270 h 2051635"/>
              <a:gd name="connsiteX9" fmla="*/ 4449163 w 8338992"/>
              <a:gd name="connsiteY9" fmla="*/ 896556 h 2051635"/>
              <a:gd name="connsiteX10" fmla="*/ 2620363 w 8338992"/>
              <a:gd name="connsiteY10" fmla="*/ 330499 h 2051635"/>
              <a:gd name="connsiteX11" fmla="*/ 1546306 w 8338992"/>
              <a:gd name="connsiteY11" fmla="*/ 345013 h 2051635"/>
              <a:gd name="connsiteX12" fmla="*/ 853703 w 8338992"/>
              <a:gd name="connsiteY12" fmla="*/ 491630 h 2051635"/>
              <a:gd name="connsiteX13" fmla="*/ 705193 w 8338992"/>
              <a:gd name="connsiteY13" fmla="*/ 554077 h 2051635"/>
              <a:gd name="connsiteX14" fmla="*/ 0 w 8338992"/>
              <a:gd name="connsiteY14" fmla="*/ 764654 h 2051635"/>
              <a:gd name="connsiteX15" fmla="*/ 101568 w 8338992"/>
              <a:gd name="connsiteY15" fmla="*/ 708891 h 2051635"/>
              <a:gd name="connsiteX16" fmla="*/ 777049 w 8338992"/>
              <a:gd name="connsiteY16" fmla="*/ 359527 h 2051635"/>
              <a:gd name="connsiteX17" fmla="*/ 2010763 w 8338992"/>
              <a:gd name="connsiteY17" fmla="*/ 54727 h 2051635"/>
              <a:gd name="connsiteX18" fmla="*/ 2593149 w 8338992"/>
              <a:gd name="connsiteY18" fmla="*/ 2113 h 2051635"/>
              <a:gd name="connsiteX0" fmla="*/ 2593149 w 8338992"/>
              <a:gd name="connsiteY0" fmla="*/ 2113 h 2051635"/>
              <a:gd name="connsiteX1" fmla="*/ 3244478 w 8338992"/>
              <a:gd name="connsiteY1" fmla="*/ 25699 h 2051635"/>
              <a:gd name="connsiteX2" fmla="*/ 5029735 w 8338992"/>
              <a:gd name="connsiteY2" fmla="*/ 330499 h 2051635"/>
              <a:gd name="connsiteX3" fmla="*/ 7758421 w 8338992"/>
              <a:gd name="connsiteY3" fmla="*/ 765927 h 2051635"/>
              <a:gd name="connsiteX4" fmla="*/ 8243629 w 8338992"/>
              <a:gd name="connsiteY4" fmla="*/ 768422 h 2051635"/>
              <a:gd name="connsiteX5" fmla="*/ 8338992 w 8338992"/>
              <a:gd name="connsiteY5" fmla="*/ 757448 h 2051635"/>
              <a:gd name="connsiteX6" fmla="*/ 8338992 w 8338992"/>
              <a:gd name="connsiteY6" fmla="*/ 2051635 h 2051635"/>
              <a:gd name="connsiteX7" fmla="*/ 7930098 w 8338992"/>
              <a:gd name="connsiteY7" fmla="*/ 1953689 h 2051635"/>
              <a:gd name="connsiteX8" fmla="*/ 6640821 w 8338992"/>
              <a:gd name="connsiteY8" fmla="*/ 1622270 h 2051635"/>
              <a:gd name="connsiteX9" fmla="*/ 4449163 w 8338992"/>
              <a:gd name="connsiteY9" fmla="*/ 896556 h 2051635"/>
              <a:gd name="connsiteX10" fmla="*/ 2620363 w 8338992"/>
              <a:gd name="connsiteY10" fmla="*/ 330499 h 2051635"/>
              <a:gd name="connsiteX11" fmla="*/ 1546306 w 8338992"/>
              <a:gd name="connsiteY11" fmla="*/ 345013 h 2051635"/>
              <a:gd name="connsiteX12" fmla="*/ 853703 w 8338992"/>
              <a:gd name="connsiteY12" fmla="*/ 491630 h 2051635"/>
              <a:gd name="connsiteX13" fmla="*/ 705193 w 8338992"/>
              <a:gd name="connsiteY13" fmla="*/ 554077 h 2051635"/>
              <a:gd name="connsiteX14" fmla="*/ 0 w 8338992"/>
              <a:gd name="connsiteY14" fmla="*/ 764654 h 2051635"/>
              <a:gd name="connsiteX15" fmla="*/ 101568 w 8338992"/>
              <a:gd name="connsiteY15" fmla="*/ 708891 h 2051635"/>
              <a:gd name="connsiteX16" fmla="*/ 777049 w 8338992"/>
              <a:gd name="connsiteY16" fmla="*/ 359527 h 2051635"/>
              <a:gd name="connsiteX17" fmla="*/ 2010763 w 8338992"/>
              <a:gd name="connsiteY17" fmla="*/ 54727 h 2051635"/>
              <a:gd name="connsiteX18" fmla="*/ 2593149 w 8338992"/>
              <a:gd name="connsiteY18" fmla="*/ 2113 h 2051635"/>
              <a:gd name="connsiteX0" fmla="*/ 2593149 w 8338992"/>
              <a:gd name="connsiteY0" fmla="*/ 2113 h 2051635"/>
              <a:gd name="connsiteX1" fmla="*/ 3244478 w 8338992"/>
              <a:gd name="connsiteY1" fmla="*/ 25699 h 2051635"/>
              <a:gd name="connsiteX2" fmla="*/ 5029735 w 8338992"/>
              <a:gd name="connsiteY2" fmla="*/ 330499 h 2051635"/>
              <a:gd name="connsiteX3" fmla="*/ 7758421 w 8338992"/>
              <a:gd name="connsiteY3" fmla="*/ 765927 h 2051635"/>
              <a:gd name="connsiteX4" fmla="*/ 8243629 w 8338992"/>
              <a:gd name="connsiteY4" fmla="*/ 768422 h 2051635"/>
              <a:gd name="connsiteX5" fmla="*/ 8338992 w 8338992"/>
              <a:gd name="connsiteY5" fmla="*/ 757448 h 2051635"/>
              <a:gd name="connsiteX6" fmla="*/ 8338992 w 8338992"/>
              <a:gd name="connsiteY6" fmla="*/ 2051635 h 2051635"/>
              <a:gd name="connsiteX7" fmla="*/ 7930098 w 8338992"/>
              <a:gd name="connsiteY7" fmla="*/ 1953689 h 2051635"/>
              <a:gd name="connsiteX8" fmla="*/ 6640821 w 8338992"/>
              <a:gd name="connsiteY8" fmla="*/ 1622270 h 2051635"/>
              <a:gd name="connsiteX9" fmla="*/ 4449163 w 8338992"/>
              <a:gd name="connsiteY9" fmla="*/ 896556 h 2051635"/>
              <a:gd name="connsiteX10" fmla="*/ 2620363 w 8338992"/>
              <a:gd name="connsiteY10" fmla="*/ 330499 h 2051635"/>
              <a:gd name="connsiteX11" fmla="*/ 1546306 w 8338992"/>
              <a:gd name="connsiteY11" fmla="*/ 345013 h 2051635"/>
              <a:gd name="connsiteX12" fmla="*/ 853703 w 8338992"/>
              <a:gd name="connsiteY12" fmla="*/ 491630 h 2051635"/>
              <a:gd name="connsiteX13" fmla="*/ 705193 w 8338992"/>
              <a:gd name="connsiteY13" fmla="*/ 554077 h 2051635"/>
              <a:gd name="connsiteX14" fmla="*/ 0 w 8338992"/>
              <a:gd name="connsiteY14" fmla="*/ 764654 h 2051635"/>
              <a:gd name="connsiteX15" fmla="*/ 101568 w 8338992"/>
              <a:gd name="connsiteY15" fmla="*/ 708891 h 2051635"/>
              <a:gd name="connsiteX16" fmla="*/ 777049 w 8338992"/>
              <a:gd name="connsiteY16" fmla="*/ 359527 h 2051635"/>
              <a:gd name="connsiteX17" fmla="*/ 2010763 w 8338992"/>
              <a:gd name="connsiteY17" fmla="*/ 54727 h 2051635"/>
              <a:gd name="connsiteX18" fmla="*/ 2593149 w 8338992"/>
              <a:gd name="connsiteY18" fmla="*/ 2113 h 2051635"/>
              <a:gd name="connsiteX0" fmla="*/ 2593149 w 8338992"/>
              <a:gd name="connsiteY0" fmla="*/ 2113 h 2051635"/>
              <a:gd name="connsiteX1" fmla="*/ 3244478 w 8338992"/>
              <a:gd name="connsiteY1" fmla="*/ 25699 h 2051635"/>
              <a:gd name="connsiteX2" fmla="*/ 5029735 w 8338992"/>
              <a:gd name="connsiteY2" fmla="*/ 330499 h 2051635"/>
              <a:gd name="connsiteX3" fmla="*/ 7758421 w 8338992"/>
              <a:gd name="connsiteY3" fmla="*/ 765927 h 2051635"/>
              <a:gd name="connsiteX4" fmla="*/ 8243629 w 8338992"/>
              <a:gd name="connsiteY4" fmla="*/ 768422 h 2051635"/>
              <a:gd name="connsiteX5" fmla="*/ 8338992 w 8338992"/>
              <a:gd name="connsiteY5" fmla="*/ 757448 h 2051635"/>
              <a:gd name="connsiteX6" fmla="*/ 8338992 w 8338992"/>
              <a:gd name="connsiteY6" fmla="*/ 2051635 h 2051635"/>
              <a:gd name="connsiteX7" fmla="*/ 7930098 w 8338992"/>
              <a:gd name="connsiteY7" fmla="*/ 1953689 h 2051635"/>
              <a:gd name="connsiteX8" fmla="*/ 6640821 w 8338992"/>
              <a:gd name="connsiteY8" fmla="*/ 1622270 h 2051635"/>
              <a:gd name="connsiteX9" fmla="*/ 4449163 w 8338992"/>
              <a:gd name="connsiteY9" fmla="*/ 896556 h 2051635"/>
              <a:gd name="connsiteX10" fmla="*/ 2620363 w 8338992"/>
              <a:gd name="connsiteY10" fmla="*/ 330499 h 2051635"/>
              <a:gd name="connsiteX11" fmla="*/ 1546306 w 8338992"/>
              <a:gd name="connsiteY11" fmla="*/ 345013 h 2051635"/>
              <a:gd name="connsiteX12" fmla="*/ 853703 w 8338992"/>
              <a:gd name="connsiteY12" fmla="*/ 491630 h 2051635"/>
              <a:gd name="connsiteX13" fmla="*/ 705193 w 8338992"/>
              <a:gd name="connsiteY13" fmla="*/ 554077 h 2051635"/>
              <a:gd name="connsiteX14" fmla="*/ 0 w 8338992"/>
              <a:gd name="connsiteY14" fmla="*/ 764654 h 2051635"/>
              <a:gd name="connsiteX15" fmla="*/ 101568 w 8338992"/>
              <a:gd name="connsiteY15" fmla="*/ 708891 h 2051635"/>
              <a:gd name="connsiteX16" fmla="*/ 777049 w 8338992"/>
              <a:gd name="connsiteY16" fmla="*/ 359527 h 2051635"/>
              <a:gd name="connsiteX17" fmla="*/ 2010763 w 8338992"/>
              <a:gd name="connsiteY17" fmla="*/ 54727 h 2051635"/>
              <a:gd name="connsiteX18" fmla="*/ 2593149 w 8338992"/>
              <a:gd name="connsiteY18" fmla="*/ 2113 h 2051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338992" h="2051635">
                <a:moveTo>
                  <a:pt x="2593149" y="2113"/>
                </a:moveTo>
                <a:cubicBezTo>
                  <a:pt x="2787278" y="-3935"/>
                  <a:pt x="2992897" y="2718"/>
                  <a:pt x="3244478" y="25699"/>
                </a:cubicBezTo>
                <a:cubicBezTo>
                  <a:pt x="3747640" y="71661"/>
                  <a:pt x="4277411" y="207128"/>
                  <a:pt x="5029735" y="330499"/>
                </a:cubicBezTo>
                <a:cubicBezTo>
                  <a:pt x="5029735" y="330499"/>
                  <a:pt x="7052059" y="688517"/>
                  <a:pt x="7758421" y="765927"/>
                </a:cubicBezTo>
                <a:cubicBezTo>
                  <a:pt x="7935012" y="785280"/>
                  <a:pt x="8096029" y="781349"/>
                  <a:pt x="8243629" y="768422"/>
                </a:cubicBezTo>
                <a:lnTo>
                  <a:pt x="8338992" y="757448"/>
                </a:lnTo>
                <a:lnTo>
                  <a:pt x="8338992" y="2051635"/>
                </a:lnTo>
                <a:lnTo>
                  <a:pt x="7930098" y="1953689"/>
                </a:lnTo>
                <a:lnTo>
                  <a:pt x="6640821" y="1622270"/>
                </a:lnTo>
                <a:cubicBezTo>
                  <a:pt x="5743354" y="1397299"/>
                  <a:pt x="5119239" y="1111851"/>
                  <a:pt x="4449163" y="896556"/>
                </a:cubicBezTo>
                <a:cubicBezTo>
                  <a:pt x="4449163" y="896556"/>
                  <a:pt x="3104173" y="422423"/>
                  <a:pt x="2620363" y="330499"/>
                </a:cubicBezTo>
                <a:cubicBezTo>
                  <a:pt x="2136554" y="238575"/>
                  <a:pt x="1932189" y="295298"/>
                  <a:pt x="1546306" y="345013"/>
                </a:cubicBezTo>
                <a:cubicBezTo>
                  <a:pt x="1198523" y="379488"/>
                  <a:pt x="1167302" y="361070"/>
                  <a:pt x="853703" y="491630"/>
                </a:cubicBezTo>
                <a:lnTo>
                  <a:pt x="705193" y="554077"/>
                </a:lnTo>
                <a:lnTo>
                  <a:pt x="0" y="764654"/>
                </a:lnTo>
                <a:lnTo>
                  <a:pt x="101568" y="708891"/>
                </a:lnTo>
                <a:cubicBezTo>
                  <a:pt x="374429" y="560308"/>
                  <a:pt x="616183" y="433913"/>
                  <a:pt x="777049" y="359527"/>
                </a:cubicBezTo>
                <a:cubicBezTo>
                  <a:pt x="1420517" y="61984"/>
                  <a:pt x="1599525" y="110365"/>
                  <a:pt x="2010763" y="54727"/>
                </a:cubicBezTo>
                <a:cubicBezTo>
                  <a:pt x="2216382" y="26908"/>
                  <a:pt x="2399021" y="8161"/>
                  <a:pt x="2593149" y="2113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14559F64-D094-498D-A794-B503F360B2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60560"/>
          <a:stretch>
            <a:fillRect/>
          </a:stretch>
        </p:blipFill>
        <p:spPr>
          <a:xfrm>
            <a:off x="0" y="207021"/>
            <a:ext cx="630836" cy="831903"/>
          </a:xfrm>
          <a:custGeom>
            <a:avLst/>
            <a:gdLst>
              <a:gd name="connsiteX0" fmla="*/ 0 w 630836"/>
              <a:gd name="connsiteY0" fmla="*/ 0 h 831903"/>
              <a:gd name="connsiteX1" fmla="*/ 630836 w 630836"/>
              <a:gd name="connsiteY1" fmla="*/ 0 h 831903"/>
              <a:gd name="connsiteX2" fmla="*/ 630836 w 630836"/>
              <a:gd name="connsiteY2" fmla="*/ 831903 h 831903"/>
              <a:gd name="connsiteX3" fmla="*/ 0 w 630836"/>
              <a:gd name="connsiteY3" fmla="*/ 831903 h 831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0836" h="831903">
                <a:moveTo>
                  <a:pt x="0" y="0"/>
                </a:moveTo>
                <a:lnTo>
                  <a:pt x="630836" y="0"/>
                </a:lnTo>
                <a:lnTo>
                  <a:pt x="630836" y="831903"/>
                </a:lnTo>
                <a:lnTo>
                  <a:pt x="0" y="831903"/>
                </a:lnTo>
                <a:close/>
              </a:path>
            </a:pathLst>
          </a:cu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-20000" contrast="20000"/>
                    </a14:imgEffect>
                  </a14:imgLayer>
                </a14:imgProps>
              </a:ext>
            </a:extLst>
          </a:blip>
          <a:srcRect r="34773"/>
          <a:stretch/>
        </p:blipFill>
        <p:spPr>
          <a:xfrm>
            <a:off x="11032019" y="73969"/>
            <a:ext cx="1189010" cy="1926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93982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body" idx="1"/>
          </p:nvPr>
        </p:nvSpPr>
        <p:spPr>
          <a:xfrm>
            <a:off x="1742275" y="322666"/>
            <a:ext cx="8335991" cy="47834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480"/>
              </a:spcBef>
              <a:buSzPct val="100000"/>
              <a:buNone/>
              <a:defRPr sz="2400" b="1"/>
            </a:lvl1pPr>
          </a:lstStyle>
          <a:p>
            <a:endParaRPr dirty="0"/>
          </a:p>
        </p:txBody>
      </p:sp>
      <p:sp>
        <p:nvSpPr>
          <p:cNvPr id="12" name="Freeform 11"/>
          <p:cNvSpPr/>
          <p:nvPr userDrawn="1"/>
        </p:nvSpPr>
        <p:spPr>
          <a:xfrm rot="21204594" flipV="1">
            <a:off x="-70135" y="4768184"/>
            <a:ext cx="12401432" cy="1979508"/>
          </a:xfrm>
          <a:custGeom>
            <a:avLst/>
            <a:gdLst>
              <a:gd name="connsiteX0" fmla="*/ 12401432 w 12401432"/>
              <a:gd name="connsiteY0" fmla="*/ 1792327 h 1979508"/>
              <a:gd name="connsiteX1" fmla="*/ 12262974 w 12401432"/>
              <a:gd name="connsiteY1" fmla="*/ 593859 h 1979508"/>
              <a:gd name="connsiteX2" fmla="*/ 12147941 w 12401432"/>
              <a:gd name="connsiteY2" fmla="*/ 0 h 1979508"/>
              <a:gd name="connsiteX3" fmla="*/ 0 w 12401432"/>
              <a:gd name="connsiteY3" fmla="*/ 837031 h 1979508"/>
              <a:gd name="connsiteX4" fmla="*/ 219261 w 12401432"/>
              <a:gd name="connsiteY4" fmla="*/ 1979508 h 1979508"/>
              <a:gd name="connsiteX5" fmla="*/ 232472 w 12401432"/>
              <a:gd name="connsiteY5" fmla="*/ 1978878 h 1979508"/>
              <a:gd name="connsiteX6" fmla="*/ 7844692 w 12401432"/>
              <a:gd name="connsiteY6" fmla="*/ 747284 h 1979508"/>
              <a:gd name="connsiteX7" fmla="*/ 12379419 w 12401432"/>
              <a:gd name="connsiteY7" fmla="*/ 1786183 h 1979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401432" h="1979508">
                <a:moveTo>
                  <a:pt x="12401432" y="1792327"/>
                </a:moveTo>
                <a:lnTo>
                  <a:pt x="12262974" y="593859"/>
                </a:lnTo>
                <a:lnTo>
                  <a:pt x="12147941" y="0"/>
                </a:lnTo>
                <a:lnTo>
                  <a:pt x="0" y="837031"/>
                </a:lnTo>
                <a:lnTo>
                  <a:pt x="219261" y="1979508"/>
                </a:lnTo>
                <a:lnTo>
                  <a:pt x="232472" y="1978878"/>
                </a:lnTo>
                <a:cubicBezTo>
                  <a:pt x="2038162" y="1859763"/>
                  <a:pt x="5784727" y="747284"/>
                  <a:pt x="7844692" y="747284"/>
                </a:cubicBezTo>
                <a:cubicBezTo>
                  <a:pt x="9463239" y="747284"/>
                  <a:pt x="11153317" y="1434069"/>
                  <a:pt x="12379419" y="1786183"/>
                </a:cubicBezTo>
                <a:close/>
              </a:path>
            </a:pathLst>
          </a:cu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1"/>
          <p:cNvSpPr/>
          <p:nvPr userDrawn="1"/>
        </p:nvSpPr>
        <p:spPr>
          <a:xfrm flipV="1">
            <a:off x="6219" y="5355356"/>
            <a:ext cx="12192000" cy="1502643"/>
          </a:xfrm>
          <a:custGeom>
            <a:avLst/>
            <a:gdLst>
              <a:gd name="connsiteX0" fmla="*/ 0 w 12192000"/>
              <a:gd name="connsiteY0" fmla="*/ 0 h 2467429"/>
              <a:gd name="connsiteX1" fmla="*/ 12192000 w 12192000"/>
              <a:gd name="connsiteY1" fmla="*/ 0 h 2467429"/>
              <a:gd name="connsiteX2" fmla="*/ 12192000 w 12192000"/>
              <a:gd name="connsiteY2" fmla="*/ 2467429 h 2467429"/>
              <a:gd name="connsiteX3" fmla="*/ 0 w 12192000"/>
              <a:gd name="connsiteY3" fmla="*/ 2467429 h 2467429"/>
              <a:gd name="connsiteX4" fmla="*/ 0 w 12192000"/>
              <a:gd name="connsiteY4" fmla="*/ 0 h 2467429"/>
              <a:gd name="connsiteX0" fmla="*/ 0 w 12192000"/>
              <a:gd name="connsiteY0" fmla="*/ 0 h 2467429"/>
              <a:gd name="connsiteX1" fmla="*/ 12192000 w 12192000"/>
              <a:gd name="connsiteY1" fmla="*/ 0 h 2467429"/>
              <a:gd name="connsiteX2" fmla="*/ 12192000 w 12192000"/>
              <a:gd name="connsiteY2" fmla="*/ 2467429 h 2467429"/>
              <a:gd name="connsiteX3" fmla="*/ 0 w 12192000"/>
              <a:gd name="connsiteY3" fmla="*/ 2467429 h 2467429"/>
              <a:gd name="connsiteX4" fmla="*/ 0 w 12192000"/>
              <a:gd name="connsiteY4" fmla="*/ 0 h 2467429"/>
              <a:gd name="connsiteX0" fmla="*/ 0 w 12192000"/>
              <a:gd name="connsiteY0" fmla="*/ 0 h 2500280"/>
              <a:gd name="connsiteX1" fmla="*/ 12192000 w 12192000"/>
              <a:gd name="connsiteY1" fmla="*/ 0 h 2500280"/>
              <a:gd name="connsiteX2" fmla="*/ 12192000 w 12192000"/>
              <a:gd name="connsiteY2" fmla="*/ 2467429 h 2500280"/>
              <a:gd name="connsiteX3" fmla="*/ 7126514 w 12192000"/>
              <a:gd name="connsiteY3" fmla="*/ 943429 h 2500280"/>
              <a:gd name="connsiteX4" fmla="*/ 0 w 12192000"/>
              <a:gd name="connsiteY4" fmla="*/ 2467429 h 2500280"/>
              <a:gd name="connsiteX5" fmla="*/ 0 w 12192000"/>
              <a:gd name="connsiteY5" fmla="*/ 0 h 250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2500280">
                <a:moveTo>
                  <a:pt x="0" y="0"/>
                </a:moveTo>
                <a:lnTo>
                  <a:pt x="12192000" y="0"/>
                </a:lnTo>
                <a:lnTo>
                  <a:pt x="12192000" y="2467429"/>
                </a:lnTo>
                <a:cubicBezTo>
                  <a:pt x="11321143" y="2764972"/>
                  <a:pt x="9158514" y="943429"/>
                  <a:pt x="7126514" y="943429"/>
                </a:cubicBezTo>
                <a:cubicBezTo>
                  <a:pt x="5094514" y="943429"/>
                  <a:pt x="1161143" y="2764972"/>
                  <a:pt x="0" y="2467429"/>
                </a:cubicBezTo>
                <a:lnTo>
                  <a:pt x="0" y="0"/>
                </a:lnTo>
                <a:close/>
              </a:path>
            </a:pathLst>
          </a:custGeom>
          <a:solidFill>
            <a:srgbClr val="E840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/>
          <a:srcRect t="9722" b="10247"/>
          <a:stretch>
            <a:fillRect/>
          </a:stretch>
        </p:blipFill>
        <p:spPr>
          <a:xfrm>
            <a:off x="351080" y="4675155"/>
            <a:ext cx="1821186" cy="1924984"/>
          </a:xfrm>
          <a:prstGeom prst="rect">
            <a:avLst/>
          </a:prstGeom>
        </p:spPr>
      </p:pic>
      <p:sp>
        <p:nvSpPr>
          <p:cNvPr id="14" name="Cube 13"/>
          <p:cNvSpPr/>
          <p:nvPr userDrawn="1"/>
        </p:nvSpPr>
        <p:spPr>
          <a:xfrm rot="13491095">
            <a:off x="11169760" y="5706515"/>
            <a:ext cx="791753" cy="800321"/>
          </a:xfrm>
          <a:prstGeom prst="cube">
            <a:avLst>
              <a:gd name="adj" fmla="val 32522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1332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 userDrawn="1"/>
        </p:nvGrpSpPr>
        <p:grpSpPr>
          <a:xfrm>
            <a:off x="-956931" y="-449748"/>
            <a:ext cx="9695585" cy="7308471"/>
            <a:chOff x="-956931" y="-449748"/>
            <a:chExt cx="9695585" cy="7308471"/>
          </a:xfrm>
        </p:grpSpPr>
        <p:grpSp>
          <p:nvGrpSpPr>
            <p:cNvPr id="32" name="Group 31"/>
            <p:cNvGrpSpPr/>
            <p:nvPr userDrawn="1"/>
          </p:nvGrpSpPr>
          <p:grpSpPr>
            <a:xfrm>
              <a:off x="5417374" y="-324729"/>
              <a:ext cx="3321280" cy="885405"/>
              <a:chOff x="5417374" y="-324729"/>
              <a:chExt cx="3321280" cy="885405"/>
            </a:xfrm>
          </p:grpSpPr>
          <p:sp>
            <p:nvSpPr>
              <p:cNvPr id="29" name="Freeform 28"/>
              <p:cNvSpPr/>
              <p:nvPr userDrawn="1"/>
            </p:nvSpPr>
            <p:spPr>
              <a:xfrm rot="20520065">
                <a:off x="5417374" y="-70134"/>
                <a:ext cx="3095061" cy="630810"/>
              </a:xfrm>
              <a:custGeom>
                <a:avLst/>
                <a:gdLst>
                  <a:gd name="connsiteX0" fmla="*/ 1397231 w 3122756"/>
                  <a:gd name="connsiteY0" fmla="*/ 0 h 630810"/>
                  <a:gd name="connsiteX1" fmla="*/ 2930217 w 3122756"/>
                  <a:gd name="connsiteY1" fmla="*/ 498065 h 630810"/>
                  <a:gd name="connsiteX2" fmla="*/ 3122756 w 3122756"/>
                  <a:gd name="connsiteY2" fmla="*/ 630810 h 630810"/>
                  <a:gd name="connsiteX3" fmla="*/ 0 w 3122756"/>
                  <a:gd name="connsiteY3" fmla="*/ 630810 h 630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22756" h="630810">
                    <a:moveTo>
                      <a:pt x="1397231" y="0"/>
                    </a:moveTo>
                    <a:lnTo>
                      <a:pt x="2930217" y="498065"/>
                    </a:lnTo>
                    <a:lnTo>
                      <a:pt x="3122756" y="630810"/>
                    </a:lnTo>
                    <a:lnTo>
                      <a:pt x="0" y="630810"/>
                    </a:lnTo>
                    <a:close/>
                  </a:path>
                </a:pathLst>
              </a:cu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ight Triangle 18"/>
              <p:cNvSpPr/>
              <p:nvPr userDrawn="1"/>
            </p:nvSpPr>
            <p:spPr>
              <a:xfrm rot="1858676" flipH="1">
                <a:off x="7680679" y="-324729"/>
                <a:ext cx="1057975" cy="649457"/>
              </a:xfrm>
              <a:prstGeom prst="rtTriangle">
                <a:avLst/>
              </a:pr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Isosceles Triangle 22"/>
            <p:cNvSpPr/>
            <p:nvPr userDrawn="1"/>
          </p:nvSpPr>
          <p:spPr>
            <a:xfrm rot="6851747" flipV="1">
              <a:off x="1663572" y="119241"/>
              <a:ext cx="2748977" cy="1610999"/>
            </a:xfrm>
            <a:prstGeom prst="triangle">
              <a:avLst>
                <a:gd name="adj" fmla="val 86015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 26"/>
            <p:cNvSpPr/>
            <p:nvPr userDrawn="1"/>
          </p:nvSpPr>
          <p:spPr>
            <a:xfrm rot="8232639">
              <a:off x="4532201" y="-83578"/>
              <a:ext cx="2561525" cy="1108693"/>
            </a:xfrm>
            <a:custGeom>
              <a:avLst/>
              <a:gdLst>
                <a:gd name="connsiteX0" fmla="*/ 1186611 w 2561525"/>
                <a:gd name="connsiteY0" fmla="*/ 1108693 h 1108693"/>
                <a:gd name="connsiteX1" fmla="*/ 64174 w 2561525"/>
                <a:gd name="connsiteY1" fmla="*/ 69693 h 1108693"/>
                <a:gd name="connsiteX2" fmla="*/ 0 w 2561525"/>
                <a:gd name="connsiteY2" fmla="*/ 0 h 1108693"/>
                <a:gd name="connsiteX3" fmla="*/ 2561525 w 2561525"/>
                <a:gd name="connsiteY3" fmla="*/ 0 h 1108693"/>
                <a:gd name="connsiteX4" fmla="*/ 2561525 w 2561525"/>
                <a:gd name="connsiteY4" fmla="*/ 1108693 h 110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1525" h="1108693">
                  <a:moveTo>
                    <a:pt x="1186611" y="1108693"/>
                  </a:moveTo>
                  <a:lnTo>
                    <a:pt x="64174" y="69693"/>
                  </a:lnTo>
                  <a:lnTo>
                    <a:pt x="0" y="0"/>
                  </a:lnTo>
                  <a:lnTo>
                    <a:pt x="2561525" y="0"/>
                  </a:lnTo>
                  <a:lnTo>
                    <a:pt x="2561525" y="1108693"/>
                  </a:ln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Isosceles Triangle 13"/>
            <p:cNvSpPr/>
            <p:nvPr userDrawn="1"/>
          </p:nvSpPr>
          <p:spPr>
            <a:xfrm rot="10800000">
              <a:off x="-14069" y="721"/>
              <a:ext cx="4419602" cy="2412387"/>
            </a:xfrm>
            <a:prstGeom prst="triangle">
              <a:avLst>
                <a:gd name="adj" fmla="val 27354"/>
              </a:avLst>
            </a:pr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3"/>
            <p:cNvSpPr/>
            <p:nvPr userDrawn="1"/>
          </p:nvSpPr>
          <p:spPr>
            <a:xfrm rot="2161867">
              <a:off x="-956931" y="1007601"/>
              <a:ext cx="4110126" cy="1818395"/>
            </a:xfrm>
            <a:custGeom>
              <a:avLst/>
              <a:gdLst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0 w 4124906"/>
                <a:gd name="connsiteY3" fmla="*/ 1326091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28858 w 4124906"/>
                <a:gd name="connsiteY3" fmla="*/ 1178128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3999416 w 4124906"/>
                <a:gd name="connsiteY1" fmla="*/ 34743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95452"/>
                <a:gd name="connsiteY0" fmla="*/ 0 h 1264400"/>
                <a:gd name="connsiteX1" fmla="*/ 3999416 w 4195452"/>
                <a:gd name="connsiteY1" fmla="*/ 34743 h 1264400"/>
                <a:gd name="connsiteX2" fmla="*/ 4195452 w 4195452"/>
                <a:gd name="connsiteY2" fmla="*/ 671734 h 1264400"/>
                <a:gd name="connsiteX3" fmla="*/ 991609 w 4195452"/>
                <a:gd name="connsiteY3" fmla="*/ 1264400 h 1264400"/>
                <a:gd name="connsiteX4" fmla="*/ 0 w 4195452"/>
                <a:gd name="connsiteY4" fmla="*/ 0 h 1264400"/>
                <a:gd name="connsiteX0" fmla="*/ 0 w 4175251"/>
                <a:gd name="connsiteY0" fmla="*/ 0 h 1264400"/>
                <a:gd name="connsiteX1" fmla="*/ 3999416 w 4175251"/>
                <a:gd name="connsiteY1" fmla="*/ 34743 h 1264400"/>
                <a:gd name="connsiteX2" fmla="*/ 4175251 w 4175251"/>
                <a:gd name="connsiteY2" fmla="*/ 398568 h 1264400"/>
                <a:gd name="connsiteX3" fmla="*/ 991609 w 4175251"/>
                <a:gd name="connsiteY3" fmla="*/ 1264400 h 1264400"/>
                <a:gd name="connsiteX4" fmla="*/ 0 w 4175251"/>
                <a:gd name="connsiteY4" fmla="*/ 0 h 1264400"/>
                <a:gd name="connsiteX0" fmla="*/ 0 w 4175251"/>
                <a:gd name="connsiteY0" fmla="*/ 0 h 981307"/>
                <a:gd name="connsiteX1" fmla="*/ 3999416 w 4175251"/>
                <a:gd name="connsiteY1" fmla="*/ 34743 h 981307"/>
                <a:gd name="connsiteX2" fmla="*/ 4175251 w 4175251"/>
                <a:gd name="connsiteY2" fmla="*/ 398568 h 981307"/>
                <a:gd name="connsiteX3" fmla="*/ 1410630 w 4175251"/>
                <a:gd name="connsiteY3" fmla="*/ 981307 h 981307"/>
                <a:gd name="connsiteX4" fmla="*/ 0 w 4175251"/>
                <a:gd name="connsiteY4" fmla="*/ 0 h 981307"/>
                <a:gd name="connsiteX0" fmla="*/ 0 w 4175251"/>
                <a:gd name="connsiteY0" fmla="*/ 0 h 1001130"/>
                <a:gd name="connsiteX1" fmla="*/ 3999416 w 4175251"/>
                <a:gd name="connsiteY1" fmla="*/ 34743 h 1001130"/>
                <a:gd name="connsiteX2" fmla="*/ 4175251 w 4175251"/>
                <a:gd name="connsiteY2" fmla="*/ 398568 h 1001130"/>
                <a:gd name="connsiteX3" fmla="*/ 1361332 w 4175251"/>
                <a:gd name="connsiteY3" fmla="*/ 1001130 h 1001130"/>
                <a:gd name="connsiteX4" fmla="*/ 0 w 4175251"/>
                <a:gd name="connsiteY4" fmla="*/ 0 h 1001130"/>
                <a:gd name="connsiteX0" fmla="*/ 0 w 4110126"/>
                <a:gd name="connsiteY0" fmla="*/ 0 h 1001130"/>
                <a:gd name="connsiteX1" fmla="*/ 3999416 w 4110126"/>
                <a:gd name="connsiteY1" fmla="*/ 34743 h 1001130"/>
                <a:gd name="connsiteX2" fmla="*/ 4110126 w 4110126"/>
                <a:gd name="connsiteY2" fmla="*/ 411734 h 1001130"/>
                <a:gd name="connsiteX3" fmla="*/ 1361332 w 4110126"/>
                <a:gd name="connsiteY3" fmla="*/ 1001130 h 1001130"/>
                <a:gd name="connsiteX4" fmla="*/ 0 w 4110126"/>
                <a:gd name="connsiteY4" fmla="*/ 0 h 1001130"/>
                <a:gd name="connsiteX0" fmla="*/ 0 w 4110126"/>
                <a:gd name="connsiteY0" fmla="*/ 0 h 1005260"/>
                <a:gd name="connsiteX1" fmla="*/ 3999416 w 4110126"/>
                <a:gd name="connsiteY1" fmla="*/ 34743 h 1005260"/>
                <a:gd name="connsiteX2" fmla="*/ 4110126 w 4110126"/>
                <a:gd name="connsiteY2" fmla="*/ 411734 h 1005260"/>
                <a:gd name="connsiteX3" fmla="*/ 1351062 w 4110126"/>
                <a:gd name="connsiteY3" fmla="*/ 1005260 h 1005260"/>
                <a:gd name="connsiteX4" fmla="*/ 0 w 4110126"/>
                <a:gd name="connsiteY4" fmla="*/ 0 h 100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0126" h="1005260">
                  <a:moveTo>
                    <a:pt x="0" y="0"/>
                  </a:moveTo>
                  <a:lnTo>
                    <a:pt x="3999416" y="34743"/>
                  </a:lnTo>
                  <a:lnTo>
                    <a:pt x="4110126" y="411734"/>
                  </a:lnTo>
                  <a:lnTo>
                    <a:pt x="1351062" y="1005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Isosceles Triangle 19"/>
            <p:cNvSpPr/>
            <p:nvPr userDrawn="1"/>
          </p:nvSpPr>
          <p:spPr>
            <a:xfrm rot="8599662">
              <a:off x="3272155" y="1452602"/>
              <a:ext cx="2857862" cy="1300163"/>
            </a:xfrm>
            <a:custGeom>
              <a:avLst/>
              <a:gdLst>
                <a:gd name="connsiteX0" fmla="*/ 0 w 2819400"/>
                <a:gd name="connsiteY0" fmla="*/ 1390650 h 1390650"/>
                <a:gd name="connsiteX1" fmla="*/ 1409700 w 2819400"/>
                <a:gd name="connsiteY1" fmla="*/ 0 h 1390650"/>
                <a:gd name="connsiteX2" fmla="*/ 2819400 w 2819400"/>
                <a:gd name="connsiteY2" fmla="*/ 1390650 h 1390650"/>
                <a:gd name="connsiteX3" fmla="*/ 0 w 2819400"/>
                <a:gd name="connsiteY3" fmla="*/ 1390650 h 13906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295400 h 1295400"/>
                <a:gd name="connsiteX1" fmla="*/ 1381766 w 2819400"/>
                <a:gd name="connsiteY1" fmla="*/ 0 h 1295400"/>
                <a:gd name="connsiteX2" fmla="*/ 2819400 w 2819400"/>
                <a:gd name="connsiteY2" fmla="*/ 1295400 h 1295400"/>
                <a:gd name="connsiteX3" fmla="*/ 0 w 2819400"/>
                <a:gd name="connsiteY3" fmla="*/ 1295400 h 1295400"/>
                <a:gd name="connsiteX0" fmla="*/ 0 w 2819400"/>
                <a:gd name="connsiteY0" fmla="*/ 1300163 h 1300163"/>
                <a:gd name="connsiteX1" fmla="*/ 1381766 w 2819400"/>
                <a:gd name="connsiteY1" fmla="*/ 0 h 1300163"/>
                <a:gd name="connsiteX2" fmla="*/ 2819400 w 2819400"/>
                <a:gd name="connsiteY2" fmla="*/ 1300163 h 1300163"/>
                <a:gd name="connsiteX3" fmla="*/ 0 w 2819400"/>
                <a:gd name="connsiteY3" fmla="*/ 1300163 h 130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9400" h="1300163">
                  <a:moveTo>
                    <a:pt x="0" y="1300163"/>
                  </a:moveTo>
                  <a:lnTo>
                    <a:pt x="1381766" y="0"/>
                  </a:lnTo>
                  <a:lnTo>
                    <a:pt x="2819400" y="1300163"/>
                  </a:lnTo>
                  <a:lnTo>
                    <a:pt x="0" y="1300163"/>
                  </a:lnTo>
                  <a:close/>
                </a:path>
              </a:pathLst>
            </a:custGeom>
            <a:solidFill>
              <a:srgbClr val="FF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Isosceles Triangle 2"/>
            <p:cNvSpPr/>
            <p:nvPr userDrawn="1"/>
          </p:nvSpPr>
          <p:spPr>
            <a:xfrm rot="10984666">
              <a:off x="-133815" y="2249637"/>
              <a:ext cx="1285362" cy="3617615"/>
            </a:xfrm>
            <a:custGeom>
              <a:avLst/>
              <a:gdLst>
                <a:gd name="connsiteX0" fmla="*/ 0 w 1344937"/>
                <a:gd name="connsiteY0" fmla="*/ 3724791 h 3724791"/>
                <a:gd name="connsiteX1" fmla="*/ 518177 w 1344937"/>
                <a:gd name="connsiteY1" fmla="*/ 0 h 3724791"/>
                <a:gd name="connsiteX2" fmla="*/ 1344937 w 1344937"/>
                <a:gd name="connsiteY2" fmla="*/ 3724791 h 3724791"/>
                <a:gd name="connsiteX3" fmla="*/ 0 w 1344937"/>
                <a:gd name="connsiteY3" fmla="*/ 3724791 h 3724791"/>
                <a:gd name="connsiteX0" fmla="*/ 0 w 1305819"/>
                <a:gd name="connsiteY0" fmla="*/ 3724791 h 3724791"/>
                <a:gd name="connsiteX1" fmla="*/ 518177 w 1305819"/>
                <a:gd name="connsiteY1" fmla="*/ 0 h 3724791"/>
                <a:gd name="connsiteX2" fmla="*/ 1305819 w 1305819"/>
                <a:gd name="connsiteY2" fmla="*/ 3537936 h 3724791"/>
                <a:gd name="connsiteX3" fmla="*/ 0 w 1305819"/>
                <a:gd name="connsiteY3" fmla="*/ 3724791 h 3724791"/>
                <a:gd name="connsiteX0" fmla="*/ 0 w 1312832"/>
                <a:gd name="connsiteY0" fmla="*/ 3724791 h 3724791"/>
                <a:gd name="connsiteX1" fmla="*/ 518177 w 1312832"/>
                <a:gd name="connsiteY1" fmla="*/ 0 h 3724791"/>
                <a:gd name="connsiteX2" fmla="*/ 1312832 w 1312832"/>
                <a:gd name="connsiteY2" fmla="*/ 3668375 h 3724791"/>
                <a:gd name="connsiteX3" fmla="*/ 0 w 1312832"/>
                <a:gd name="connsiteY3" fmla="*/ 3724791 h 3724791"/>
                <a:gd name="connsiteX0" fmla="*/ 0 w 1243796"/>
                <a:gd name="connsiteY0" fmla="*/ 3386767 h 3668375"/>
                <a:gd name="connsiteX1" fmla="*/ 449141 w 1243796"/>
                <a:gd name="connsiteY1" fmla="*/ 0 h 3668375"/>
                <a:gd name="connsiteX2" fmla="*/ 1243796 w 1243796"/>
                <a:gd name="connsiteY2" fmla="*/ 3668375 h 3668375"/>
                <a:gd name="connsiteX3" fmla="*/ 0 w 1243796"/>
                <a:gd name="connsiteY3" fmla="*/ 3386767 h 3668375"/>
                <a:gd name="connsiteX0" fmla="*/ 0 w 884113"/>
                <a:gd name="connsiteY0" fmla="*/ 3047652 h 3668375"/>
                <a:gd name="connsiteX1" fmla="*/ 89458 w 884113"/>
                <a:gd name="connsiteY1" fmla="*/ 0 h 3668375"/>
                <a:gd name="connsiteX2" fmla="*/ 884113 w 884113"/>
                <a:gd name="connsiteY2" fmla="*/ 3668375 h 3668375"/>
                <a:gd name="connsiteX3" fmla="*/ 0 w 884113"/>
                <a:gd name="connsiteY3" fmla="*/ 3047652 h 3668375"/>
                <a:gd name="connsiteX0" fmla="*/ 0 w 1228523"/>
                <a:gd name="connsiteY0" fmla="*/ 3400482 h 3668375"/>
                <a:gd name="connsiteX1" fmla="*/ 433868 w 1228523"/>
                <a:gd name="connsiteY1" fmla="*/ 0 h 3668375"/>
                <a:gd name="connsiteX2" fmla="*/ 1228523 w 1228523"/>
                <a:gd name="connsiteY2" fmla="*/ 3668375 h 3668375"/>
                <a:gd name="connsiteX3" fmla="*/ 0 w 1228523"/>
                <a:gd name="connsiteY3" fmla="*/ 3400482 h 3668375"/>
                <a:gd name="connsiteX0" fmla="*/ 0 w 1256730"/>
                <a:gd name="connsiteY0" fmla="*/ 3416535 h 3668375"/>
                <a:gd name="connsiteX1" fmla="*/ 462075 w 1256730"/>
                <a:gd name="connsiteY1" fmla="*/ 0 h 3668375"/>
                <a:gd name="connsiteX2" fmla="*/ 1256730 w 1256730"/>
                <a:gd name="connsiteY2" fmla="*/ 3668375 h 3668375"/>
                <a:gd name="connsiteX3" fmla="*/ 0 w 1256730"/>
                <a:gd name="connsiteY3" fmla="*/ 3416535 h 3668375"/>
                <a:gd name="connsiteX0" fmla="*/ 0 w 1256730"/>
                <a:gd name="connsiteY0" fmla="*/ 3493431 h 3745271"/>
                <a:gd name="connsiteX1" fmla="*/ 514379 w 1256730"/>
                <a:gd name="connsiteY1" fmla="*/ 0 h 3745271"/>
                <a:gd name="connsiteX2" fmla="*/ 1256730 w 1256730"/>
                <a:gd name="connsiteY2" fmla="*/ 3745271 h 3745271"/>
                <a:gd name="connsiteX3" fmla="*/ 0 w 1256730"/>
                <a:gd name="connsiteY3" fmla="*/ 3493431 h 3745271"/>
                <a:gd name="connsiteX0" fmla="*/ 0 w 1256730"/>
                <a:gd name="connsiteY0" fmla="*/ 3428574 h 3680414"/>
                <a:gd name="connsiteX1" fmla="*/ 511543 w 1256730"/>
                <a:gd name="connsiteY1" fmla="*/ 0 h 3680414"/>
                <a:gd name="connsiteX2" fmla="*/ 1256730 w 1256730"/>
                <a:gd name="connsiteY2" fmla="*/ 3680414 h 3680414"/>
                <a:gd name="connsiteX3" fmla="*/ 0 w 1256730"/>
                <a:gd name="connsiteY3" fmla="*/ 3428574 h 3680414"/>
                <a:gd name="connsiteX0" fmla="*/ 0 w 1228479"/>
                <a:gd name="connsiteY0" fmla="*/ 3403686 h 3680414"/>
                <a:gd name="connsiteX1" fmla="*/ 483292 w 1228479"/>
                <a:gd name="connsiteY1" fmla="*/ 0 h 3680414"/>
                <a:gd name="connsiteX2" fmla="*/ 1228479 w 1228479"/>
                <a:gd name="connsiteY2" fmla="*/ 3680414 h 3680414"/>
                <a:gd name="connsiteX3" fmla="*/ 0 w 1228479"/>
                <a:gd name="connsiteY3" fmla="*/ 3403686 h 3680414"/>
                <a:gd name="connsiteX0" fmla="*/ 0 w 1213760"/>
                <a:gd name="connsiteY0" fmla="*/ 3402854 h 3680414"/>
                <a:gd name="connsiteX1" fmla="*/ 468573 w 1213760"/>
                <a:gd name="connsiteY1" fmla="*/ 0 h 3680414"/>
                <a:gd name="connsiteX2" fmla="*/ 1213760 w 1213760"/>
                <a:gd name="connsiteY2" fmla="*/ 3680414 h 3680414"/>
                <a:gd name="connsiteX3" fmla="*/ 0 w 1213760"/>
                <a:gd name="connsiteY3" fmla="*/ 3402854 h 3680414"/>
                <a:gd name="connsiteX0" fmla="*/ 0 w 1243198"/>
                <a:gd name="connsiteY0" fmla="*/ 3404519 h 3680414"/>
                <a:gd name="connsiteX1" fmla="*/ 498011 w 1243198"/>
                <a:gd name="connsiteY1" fmla="*/ 0 h 3680414"/>
                <a:gd name="connsiteX2" fmla="*/ 1243198 w 1243198"/>
                <a:gd name="connsiteY2" fmla="*/ 3680414 h 3680414"/>
                <a:gd name="connsiteX3" fmla="*/ 0 w 1243198"/>
                <a:gd name="connsiteY3" fmla="*/ 3404519 h 368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198" h="3680414">
                  <a:moveTo>
                    <a:pt x="0" y="3404519"/>
                  </a:moveTo>
                  <a:lnTo>
                    <a:pt x="498011" y="0"/>
                  </a:lnTo>
                  <a:lnTo>
                    <a:pt x="1243198" y="3680414"/>
                  </a:lnTo>
                  <a:lnTo>
                    <a:pt x="0" y="3404519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Isosceles Triangle 1"/>
            <p:cNvSpPr/>
            <p:nvPr userDrawn="1"/>
          </p:nvSpPr>
          <p:spPr>
            <a:xfrm>
              <a:off x="-14066" y="2323008"/>
              <a:ext cx="551543" cy="4535715"/>
            </a:xfrm>
            <a:custGeom>
              <a:avLst/>
              <a:gdLst>
                <a:gd name="connsiteX0" fmla="*/ 0 w 682171"/>
                <a:gd name="connsiteY0" fmla="*/ 4535715 h 4535715"/>
                <a:gd name="connsiteX1" fmla="*/ 0 w 682171"/>
                <a:gd name="connsiteY1" fmla="*/ 0 h 4535715"/>
                <a:gd name="connsiteX2" fmla="*/ 682171 w 682171"/>
                <a:gd name="connsiteY2" fmla="*/ 4535715 h 4535715"/>
                <a:gd name="connsiteX3" fmla="*/ 0 w 682171"/>
                <a:gd name="connsiteY3" fmla="*/ 4535715 h 4535715"/>
                <a:gd name="connsiteX0" fmla="*/ 0 w 537029"/>
                <a:gd name="connsiteY0" fmla="*/ 4535715 h 4535715"/>
                <a:gd name="connsiteX1" fmla="*/ 0 w 537029"/>
                <a:gd name="connsiteY1" fmla="*/ 0 h 4535715"/>
                <a:gd name="connsiteX2" fmla="*/ 537029 w 537029"/>
                <a:gd name="connsiteY2" fmla="*/ 3519715 h 4535715"/>
                <a:gd name="connsiteX3" fmla="*/ 0 w 537029"/>
                <a:gd name="connsiteY3" fmla="*/ 4535715 h 453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029" h="4535715">
                  <a:moveTo>
                    <a:pt x="0" y="4535715"/>
                  </a:moveTo>
                  <a:lnTo>
                    <a:pt x="0" y="0"/>
                  </a:lnTo>
                  <a:lnTo>
                    <a:pt x="537029" y="3519715"/>
                  </a:lnTo>
                  <a:lnTo>
                    <a:pt x="0" y="4535715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"/>
            <p:cNvSpPr/>
            <p:nvPr userDrawn="1"/>
          </p:nvSpPr>
          <p:spPr>
            <a:xfrm rot="160577">
              <a:off x="-31964" y="1483285"/>
              <a:ext cx="1273095" cy="1038572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19251 w 1223211"/>
                <a:gd name="connsiteY0" fmla="*/ 773308 h 1093348"/>
                <a:gd name="connsiteX1" fmla="*/ 0 w 1223211"/>
                <a:gd name="connsiteY1" fmla="*/ 0 h 1093348"/>
                <a:gd name="connsiteX2" fmla="*/ 1223211 w 1223211"/>
                <a:gd name="connsiteY2" fmla="*/ 1093348 h 1093348"/>
                <a:gd name="connsiteX3" fmla="*/ 19251 w 1223211"/>
                <a:gd name="connsiteY3" fmla="*/ 773308 h 1093348"/>
                <a:gd name="connsiteX0" fmla="*/ 19251 w 1273095"/>
                <a:gd name="connsiteY0" fmla="*/ 773308 h 1038572"/>
                <a:gd name="connsiteX1" fmla="*/ 0 w 1273095"/>
                <a:gd name="connsiteY1" fmla="*/ 0 h 1038572"/>
                <a:gd name="connsiteX2" fmla="*/ 1273095 w 1273095"/>
                <a:gd name="connsiteY2" fmla="*/ 1038572 h 1038572"/>
                <a:gd name="connsiteX3" fmla="*/ 19251 w 1273095"/>
                <a:gd name="connsiteY3" fmla="*/ 773308 h 103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3095" h="1038572">
                  <a:moveTo>
                    <a:pt x="19251" y="773308"/>
                  </a:moveTo>
                  <a:lnTo>
                    <a:pt x="0" y="0"/>
                  </a:lnTo>
                  <a:lnTo>
                    <a:pt x="1273095" y="1038572"/>
                  </a:lnTo>
                  <a:lnTo>
                    <a:pt x="19251" y="773308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"/>
            <p:cNvSpPr/>
            <p:nvPr userDrawn="1"/>
          </p:nvSpPr>
          <p:spPr>
            <a:xfrm rot="1655015" flipH="1">
              <a:off x="1352227" y="1882473"/>
              <a:ext cx="1710948" cy="1137264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0 w 1693874"/>
                <a:gd name="connsiteY0" fmla="*/ 769441 h 1139091"/>
                <a:gd name="connsiteX1" fmla="*/ 0 w 1693874"/>
                <a:gd name="connsiteY1" fmla="*/ 0 h 1139091"/>
                <a:gd name="connsiteX2" fmla="*/ 1693874 w 1693874"/>
                <a:gd name="connsiteY2" fmla="*/ 1139091 h 1139091"/>
                <a:gd name="connsiteX3" fmla="*/ 0 w 1693874"/>
                <a:gd name="connsiteY3" fmla="*/ 769441 h 1139091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0948" h="1137264">
                  <a:moveTo>
                    <a:pt x="17074" y="767614"/>
                  </a:moveTo>
                  <a:lnTo>
                    <a:pt x="0" y="0"/>
                  </a:lnTo>
                  <a:lnTo>
                    <a:pt x="1710948" y="1137264"/>
                  </a:lnTo>
                  <a:lnTo>
                    <a:pt x="17074" y="767614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Freeform 10"/>
            <p:cNvSpPr/>
            <p:nvPr userDrawn="1"/>
          </p:nvSpPr>
          <p:spPr>
            <a:xfrm>
              <a:off x="1192068" y="2596235"/>
              <a:ext cx="1094167" cy="2766103"/>
            </a:xfrm>
            <a:custGeom>
              <a:avLst/>
              <a:gdLst>
                <a:gd name="connsiteX0" fmla="*/ 6322 w 1135770"/>
                <a:gd name="connsiteY0" fmla="*/ 0 h 2766103"/>
                <a:gd name="connsiteX1" fmla="*/ 1134648 w 1135770"/>
                <a:gd name="connsiteY1" fmla="*/ 1829029 h 2766103"/>
                <a:gd name="connsiteX2" fmla="*/ 1135770 w 1135770"/>
                <a:gd name="connsiteY2" fmla="*/ 1831237 h 2766103"/>
                <a:gd name="connsiteX3" fmla="*/ 0 w 1135770"/>
                <a:gd name="connsiteY3" fmla="*/ 2766103 h 2766103"/>
                <a:gd name="connsiteX0" fmla="*/ 6322 w 1134648"/>
                <a:gd name="connsiteY0" fmla="*/ 0 h 2766103"/>
                <a:gd name="connsiteX1" fmla="*/ 1134648 w 1134648"/>
                <a:gd name="connsiteY1" fmla="*/ 1829029 h 2766103"/>
                <a:gd name="connsiteX2" fmla="*/ 1097670 w 1134648"/>
                <a:gd name="connsiteY2" fmla="*/ 1831237 h 2766103"/>
                <a:gd name="connsiteX3" fmla="*/ 0 w 1134648"/>
                <a:gd name="connsiteY3" fmla="*/ 2766103 h 2766103"/>
                <a:gd name="connsiteX4" fmla="*/ 6322 w 1134648"/>
                <a:gd name="connsiteY4" fmla="*/ 0 h 2766103"/>
                <a:gd name="connsiteX0" fmla="*/ 6322 w 1097670"/>
                <a:gd name="connsiteY0" fmla="*/ 0 h 2766103"/>
                <a:gd name="connsiteX1" fmla="*/ 1094167 w 1097670"/>
                <a:gd name="connsiteY1" fmla="*/ 1879035 h 2766103"/>
                <a:gd name="connsiteX2" fmla="*/ 1097670 w 1097670"/>
                <a:gd name="connsiteY2" fmla="*/ 1831237 h 2766103"/>
                <a:gd name="connsiteX3" fmla="*/ 0 w 1097670"/>
                <a:gd name="connsiteY3" fmla="*/ 2766103 h 2766103"/>
                <a:gd name="connsiteX4" fmla="*/ 6322 w 1097670"/>
                <a:gd name="connsiteY4" fmla="*/ 0 h 2766103"/>
                <a:gd name="connsiteX0" fmla="*/ 6322 w 1094167"/>
                <a:gd name="connsiteY0" fmla="*/ 0 h 2766103"/>
                <a:gd name="connsiteX1" fmla="*/ 1094167 w 1094167"/>
                <a:gd name="connsiteY1" fmla="*/ 1879035 h 2766103"/>
                <a:gd name="connsiteX2" fmla="*/ 1088145 w 1094167"/>
                <a:gd name="connsiteY2" fmla="*/ 1871719 h 2766103"/>
                <a:gd name="connsiteX3" fmla="*/ 0 w 1094167"/>
                <a:gd name="connsiteY3" fmla="*/ 2766103 h 2766103"/>
                <a:gd name="connsiteX4" fmla="*/ 6322 w 1094167"/>
                <a:gd name="connsiteY4" fmla="*/ 0 h 27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167" h="2766103">
                  <a:moveTo>
                    <a:pt x="6322" y="0"/>
                  </a:moveTo>
                  <a:lnTo>
                    <a:pt x="1094167" y="1879035"/>
                  </a:lnTo>
                  <a:lnTo>
                    <a:pt x="1088145" y="1871719"/>
                  </a:lnTo>
                  <a:lnTo>
                    <a:pt x="0" y="2766103"/>
                  </a:lnTo>
                  <a:cubicBezTo>
                    <a:pt x="2107" y="1844069"/>
                    <a:pt x="4215" y="922034"/>
                    <a:pt x="6322" y="0"/>
                  </a:cubicBez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Isosceles Triangle 12"/>
            <p:cNvSpPr/>
            <p:nvPr userDrawn="1"/>
          </p:nvSpPr>
          <p:spPr>
            <a:xfrm rot="18673947">
              <a:off x="1237109" y="2168229"/>
              <a:ext cx="1551068" cy="2072959"/>
            </a:xfrm>
            <a:custGeom>
              <a:avLst/>
              <a:gdLst>
                <a:gd name="connsiteX0" fmla="*/ 0 w 1264919"/>
                <a:gd name="connsiteY0" fmla="*/ 1964150 h 1964150"/>
                <a:gd name="connsiteX1" fmla="*/ 632460 w 1264919"/>
                <a:gd name="connsiteY1" fmla="*/ 0 h 1964150"/>
                <a:gd name="connsiteX2" fmla="*/ 1264919 w 1264919"/>
                <a:gd name="connsiteY2" fmla="*/ 1964150 h 1964150"/>
                <a:gd name="connsiteX3" fmla="*/ 0 w 1264919"/>
                <a:gd name="connsiteY3" fmla="*/ 1964150 h 1964150"/>
                <a:gd name="connsiteX0" fmla="*/ 0 w 1403605"/>
                <a:gd name="connsiteY0" fmla="*/ 1964150 h 1964150"/>
                <a:gd name="connsiteX1" fmla="*/ 632460 w 1403605"/>
                <a:gd name="connsiteY1" fmla="*/ 0 h 1964150"/>
                <a:gd name="connsiteX2" fmla="*/ 1403605 w 1403605"/>
                <a:gd name="connsiteY2" fmla="*/ 1498099 h 1964150"/>
                <a:gd name="connsiteX3" fmla="*/ 0 w 1403605"/>
                <a:gd name="connsiteY3" fmla="*/ 1964150 h 1964150"/>
                <a:gd name="connsiteX0" fmla="*/ 0 w 1403605"/>
                <a:gd name="connsiteY0" fmla="*/ 1972778 h 1972778"/>
                <a:gd name="connsiteX1" fmla="*/ 665427 w 1403605"/>
                <a:gd name="connsiteY1" fmla="*/ 0 h 1972778"/>
                <a:gd name="connsiteX2" fmla="*/ 1403605 w 1403605"/>
                <a:gd name="connsiteY2" fmla="*/ 1506727 h 1972778"/>
                <a:gd name="connsiteX3" fmla="*/ 0 w 1403605"/>
                <a:gd name="connsiteY3" fmla="*/ 1972778 h 1972778"/>
                <a:gd name="connsiteX0" fmla="*/ 0 w 1403605"/>
                <a:gd name="connsiteY0" fmla="*/ 2017206 h 2017206"/>
                <a:gd name="connsiteX1" fmla="*/ 646753 w 1403605"/>
                <a:gd name="connsiteY1" fmla="*/ 0 h 2017206"/>
                <a:gd name="connsiteX2" fmla="*/ 1403605 w 1403605"/>
                <a:gd name="connsiteY2" fmla="*/ 1551155 h 2017206"/>
                <a:gd name="connsiteX3" fmla="*/ 0 w 1403605"/>
                <a:gd name="connsiteY3" fmla="*/ 2017206 h 2017206"/>
                <a:gd name="connsiteX0" fmla="*/ 0 w 1396393"/>
                <a:gd name="connsiteY0" fmla="*/ 2071679 h 2071679"/>
                <a:gd name="connsiteX1" fmla="*/ 639541 w 1396393"/>
                <a:gd name="connsiteY1" fmla="*/ 0 h 2071679"/>
                <a:gd name="connsiteX2" fmla="*/ 1396393 w 1396393"/>
                <a:gd name="connsiteY2" fmla="*/ 1551155 h 2071679"/>
                <a:gd name="connsiteX3" fmla="*/ 0 w 1396393"/>
                <a:gd name="connsiteY3" fmla="*/ 2071679 h 2071679"/>
                <a:gd name="connsiteX0" fmla="*/ 0 w 1396393"/>
                <a:gd name="connsiteY0" fmla="*/ 2094602 h 2094602"/>
                <a:gd name="connsiteX1" fmla="*/ 619452 w 1396393"/>
                <a:gd name="connsiteY1" fmla="*/ 0 h 2094602"/>
                <a:gd name="connsiteX2" fmla="*/ 1396393 w 1396393"/>
                <a:gd name="connsiteY2" fmla="*/ 1574078 h 2094602"/>
                <a:gd name="connsiteX3" fmla="*/ 0 w 1396393"/>
                <a:gd name="connsiteY3" fmla="*/ 2094602 h 2094602"/>
                <a:gd name="connsiteX0" fmla="*/ 0 w 1396393"/>
                <a:gd name="connsiteY0" fmla="*/ 2083141 h 2083141"/>
                <a:gd name="connsiteX1" fmla="*/ 629497 w 1396393"/>
                <a:gd name="connsiteY1" fmla="*/ 0 h 2083141"/>
                <a:gd name="connsiteX2" fmla="*/ 1396393 w 1396393"/>
                <a:gd name="connsiteY2" fmla="*/ 1562617 h 2083141"/>
                <a:gd name="connsiteX3" fmla="*/ 0 w 1396393"/>
                <a:gd name="connsiteY3" fmla="*/ 2083141 h 2083141"/>
                <a:gd name="connsiteX0" fmla="*/ 0 w 1406166"/>
                <a:gd name="connsiteY0" fmla="*/ 2082433 h 2082433"/>
                <a:gd name="connsiteX1" fmla="*/ 639270 w 1406166"/>
                <a:gd name="connsiteY1" fmla="*/ 0 h 2082433"/>
                <a:gd name="connsiteX2" fmla="*/ 1406166 w 1406166"/>
                <a:gd name="connsiteY2" fmla="*/ 1562617 h 2082433"/>
                <a:gd name="connsiteX3" fmla="*/ 0 w 1406166"/>
                <a:gd name="connsiteY3" fmla="*/ 2082433 h 2082433"/>
                <a:gd name="connsiteX0" fmla="*/ 0 w 1400914"/>
                <a:gd name="connsiteY0" fmla="*/ 2071014 h 2071014"/>
                <a:gd name="connsiteX1" fmla="*/ 634018 w 1400914"/>
                <a:gd name="connsiteY1" fmla="*/ 0 h 2071014"/>
                <a:gd name="connsiteX2" fmla="*/ 1400914 w 1400914"/>
                <a:gd name="connsiteY2" fmla="*/ 1562617 h 2071014"/>
                <a:gd name="connsiteX3" fmla="*/ 0 w 1400914"/>
                <a:gd name="connsiteY3" fmla="*/ 2071014 h 207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0914" h="2071014">
                  <a:moveTo>
                    <a:pt x="0" y="2071014"/>
                  </a:moveTo>
                  <a:lnTo>
                    <a:pt x="634018" y="0"/>
                  </a:lnTo>
                  <a:lnTo>
                    <a:pt x="1400914" y="1562617"/>
                  </a:lnTo>
                  <a:lnTo>
                    <a:pt x="0" y="2071014"/>
                  </a:lnTo>
                  <a:close/>
                </a:path>
              </a:pathLst>
            </a:custGeom>
            <a:solidFill>
              <a:srgbClr val="5AFC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Isosceles Triangle 13"/>
            <p:cNvSpPr/>
            <p:nvPr userDrawn="1"/>
          </p:nvSpPr>
          <p:spPr>
            <a:xfrm>
              <a:off x="515166" y="2544393"/>
              <a:ext cx="722894" cy="3299342"/>
            </a:xfrm>
            <a:custGeom>
              <a:avLst/>
              <a:gdLst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3102959 h 3102959"/>
                <a:gd name="connsiteX3" fmla="*/ 0 w 588722"/>
                <a:gd name="connsiteY3" fmla="*/ 3102959 h 3102959"/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2569559 h 3102959"/>
                <a:gd name="connsiteX3" fmla="*/ 0 w 588722"/>
                <a:gd name="connsiteY3" fmla="*/ 3102959 h 3102959"/>
                <a:gd name="connsiteX0" fmla="*/ 0 w 526854"/>
                <a:gd name="connsiteY0" fmla="*/ 3073931 h 3073931"/>
                <a:gd name="connsiteX1" fmla="*/ 526854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  <a:gd name="connsiteX0" fmla="*/ 0 w 526854"/>
                <a:gd name="connsiteY0" fmla="*/ 3073931 h 3073931"/>
                <a:gd name="connsiteX1" fmla="*/ 504640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854" h="3073931">
                  <a:moveTo>
                    <a:pt x="0" y="3073931"/>
                  </a:moveTo>
                  <a:lnTo>
                    <a:pt x="504640" y="0"/>
                  </a:lnTo>
                  <a:lnTo>
                    <a:pt x="526854" y="2569559"/>
                  </a:lnTo>
                  <a:lnTo>
                    <a:pt x="0" y="307393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Isosceles Triangle 15"/>
            <p:cNvSpPr/>
            <p:nvPr userDrawn="1"/>
          </p:nvSpPr>
          <p:spPr>
            <a:xfrm>
              <a:off x="3172092" y="0"/>
              <a:ext cx="1613552" cy="2422091"/>
            </a:xfrm>
            <a:custGeom>
              <a:avLst/>
              <a:gdLst>
                <a:gd name="connsiteX0" fmla="*/ 0 w 1828757"/>
                <a:gd name="connsiteY0" fmla="*/ 2322285 h 2322285"/>
                <a:gd name="connsiteX1" fmla="*/ 1154458 w 1828757"/>
                <a:gd name="connsiteY1" fmla="*/ 0 h 2322285"/>
                <a:gd name="connsiteX2" fmla="*/ 1828757 w 1828757"/>
                <a:gd name="connsiteY2" fmla="*/ 2322285 h 2322285"/>
                <a:gd name="connsiteX3" fmla="*/ 0 w 1828757"/>
                <a:gd name="connsiteY3" fmla="*/ 2322285 h 2322285"/>
                <a:gd name="connsiteX0" fmla="*/ 0 w 1581107"/>
                <a:gd name="connsiteY0" fmla="*/ 2322285 h 2322285"/>
                <a:gd name="connsiteX1" fmla="*/ 1154458 w 1581107"/>
                <a:gd name="connsiteY1" fmla="*/ 0 h 2322285"/>
                <a:gd name="connsiteX2" fmla="*/ 1581107 w 1581107"/>
                <a:gd name="connsiteY2" fmla="*/ 1541235 h 2322285"/>
                <a:gd name="connsiteX3" fmla="*/ 0 w 1581107"/>
                <a:gd name="connsiteY3" fmla="*/ 2322285 h 2322285"/>
                <a:gd name="connsiteX0" fmla="*/ 0 w 1373193"/>
                <a:gd name="connsiteY0" fmla="*/ 1880623 h 1880623"/>
                <a:gd name="connsiteX1" fmla="*/ 946544 w 1373193"/>
                <a:gd name="connsiteY1" fmla="*/ 0 h 1880623"/>
                <a:gd name="connsiteX2" fmla="*/ 1373193 w 1373193"/>
                <a:gd name="connsiteY2" fmla="*/ 1541235 h 1880623"/>
                <a:gd name="connsiteX3" fmla="*/ 0 w 1373193"/>
                <a:gd name="connsiteY3" fmla="*/ 1880623 h 1880623"/>
                <a:gd name="connsiteX0" fmla="*/ 0 w 946544"/>
                <a:gd name="connsiteY0" fmla="*/ 1880623 h 1880623"/>
                <a:gd name="connsiteX1" fmla="*/ 946544 w 946544"/>
                <a:gd name="connsiteY1" fmla="*/ 0 h 1880623"/>
                <a:gd name="connsiteX2" fmla="*/ 897961 w 946544"/>
                <a:gd name="connsiteY2" fmla="*/ 1356022 h 1880623"/>
                <a:gd name="connsiteX3" fmla="*/ 0 w 946544"/>
                <a:gd name="connsiteY3" fmla="*/ 1880623 h 1880623"/>
                <a:gd name="connsiteX0" fmla="*/ 0 w 1269236"/>
                <a:gd name="connsiteY0" fmla="*/ 1880623 h 1880623"/>
                <a:gd name="connsiteX1" fmla="*/ 946544 w 1269236"/>
                <a:gd name="connsiteY1" fmla="*/ 0 h 1880623"/>
                <a:gd name="connsiteX2" fmla="*/ 1269236 w 1269236"/>
                <a:gd name="connsiteY2" fmla="*/ 1213551 h 1880623"/>
                <a:gd name="connsiteX3" fmla="*/ 0 w 1269236"/>
                <a:gd name="connsiteY3" fmla="*/ 1880623 h 1880623"/>
                <a:gd name="connsiteX0" fmla="*/ 0 w 1194981"/>
                <a:gd name="connsiteY0" fmla="*/ 1780893 h 1780893"/>
                <a:gd name="connsiteX1" fmla="*/ 872289 w 1194981"/>
                <a:gd name="connsiteY1" fmla="*/ 0 h 1780893"/>
                <a:gd name="connsiteX2" fmla="*/ 1194981 w 1194981"/>
                <a:gd name="connsiteY2" fmla="*/ 1213551 h 1780893"/>
                <a:gd name="connsiteX3" fmla="*/ 0 w 1194981"/>
                <a:gd name="connsiteY3" fmla="*/ 1780893 h 1780893"/>
                <a:gd name="connsiteX0" fmla="*/ 0 w 903965"/>
                <a:gd name="connsiteY0" fmla="*/ 1207177 h 1213551"/>
                <a:gd name="connsiteX1" fmla="*/ 581273 w 903965"/>
                <a:gd name="connsiteY1" fmla="*/ 0 h 1213551"/>
                <a:gd name="connsiteX2" fmla="*/ 903965 w 903965"/>
                <a:gd name="connsiteY2" fmla="*/ 1213551 h 1213551"/>
                <a:gd name="connsiteX3" fmla="*/ 0 w 903965"/>
                <a:gd name="connsiteY3" fmla="*/ 1207177 h 1213551"/>
                <a:gd name="connsiteX0" fmla="*/ 0 w 803615"/>
                <a:gd name="connsiteY0" fmla="*/ 1207177 h 1207177"/>
                <a:gd name="connsiteX1" fmla="*/ 581273 w 803615"/>
                <a:gd name="connsiteY1" fmla="*/ 0 h 1207177"/>
                <a:gd name="connsiteX2" fmla="*/ 803615 w 803615"/>
                <a:gd name="connsiteY2" fmla="*/ 810943 h 1207177"/>
                <a:gd name="connsiteX3" fmla="*/ 0 w 803615"/>
                <a:gd name="connsiteY3" fmla="*/ 1207177 h 1207177"/>
                <a:gd name="connsiteX0" fmla="*/ 0 w 803615"/>
                <a:gd name="connsiteY0" fmla="*/ 1187961 h 1187961"/>
                <a:gd name="connsiteX1" fmla="*/ 576468 w 803615"/>
                <a:gd name="connsiteY1" fmla="*/ 0 h 1187961"/>
                <a:gd name="connsiteX2" fmla="*/ 803615 w 803615"/>
                <a:gd name="connsiteY2" fmla="*/ 791727 h 1187961"/>
                <a:gd name="connsiteX3" fmla="*/ 0 w 803615"/>
                <a:gd name="connsiteY3" fmla="*/ 1187961 h 1187961"/>
                <a:gd name="connsiteX0" fmla="*/ 0 w 820433"/>
                <a:gd name="connsiteY0" fmla="*/ 1221589 h 1221589"/>
                <a:gd name="connsiteX1" fmla="*/ 593286 w 820433"/>
                <a:gd name="connsiteY1" fmla="*/ 0 h 1221589"/>
                <a:gd name="connsiteX2" fmla="*/ 820433 w 820433"/>
                <a:gd name="connsiteY2" fmla="*/ 791727 h 1221589"/>
                <a:gd name="connsiteX3" fmla="*/ 0 w 820433"/>
                <a:gd name="connsiteY3" fmla="*/ 1221589 h 1221589"/>
                <a:gd name="connsiteX0" fmla="*/ 0 w 814026"/>
                <a:gd name="connsiteY0" fmla="*/ 1221589 h 1221589"/>
                <a:gd name="connsiteX1" fmla="*/ 593286 w 814026"/>
                <a:gd name="connsiteY1" fmla="*/ 0 h 1221589"/>
                <a:gd name="connsiteX2" fmla="*/ 814026 w 814026"/>
                <a:gd name="connsiteY2" fmla="*/ 785322 h 1221589"/>
                <a:gd name="connsiteX3" fmla="*/ 0 w 814026"/>
                <a:gd name="connsiteY3" fmla="*/ 1221589 h 122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4026" h="1221589">
                  <a:moveTo>
                    <a:pt x="0" y="1221589"/>
                  </a:moveTo>
                  <a:lnTo>
                    <a:pt x="593286" y="0"/>
                  </a:lnTo>
                  <a:lnTo>
                    <a:pt x="814026" y="785322"/>
                  </a:lnTo>
                  <a:lnTo>
                    <a:pt x="0" y="1221589"/>
                  </a:lnTo>
                  <a:close/>
                </a:path>
              </a:pathLst>
            </a:cu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/>
            <p:cNvSpPr/>
            <p:nvPr userDrawn="1"/>
          </p:nvSpPr>
          <p:spPr>
            <a:xfrm rot="10800000">
              <a:off x="4344448" y="723"/>
              <a:ext cx="2113512" cy="1583650"/>
            </a:xfrm>
            <a:prstGeom prst="triangle">
              <a:avLst>
                <a:gd name="adj" fmla="val 80743"/>
              </a:avLst>
            </a:prstGeom>
            <a:solidFill>
              <a:srgbClr val="73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19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9129102">
              <a:off x="504175" y="5664706"/>
              <a:ext cx="1729988" cy="488982"/>
            </a:xfrm>
            <a:prstGeom prst="rect">
              <a:avLst/>
            </a:prstGeom>
          </p:spPr>
        </p:pic>
      </p:grpSp>
      <p:pic>
        <p:nvPicPr>
          <p:cNvPr id="93" name="Picture 92"/>
          <p:cNvPicPr>
            <a:picLocks noChangeAspect="1"/>
          </p:cNvPicPr>
          <p:nvPr userDrawn="1"/>
        </p:nvPicPr>
        <p:blipFill>
          <a:blip r:embed="rId3"/>
          <a:srcRect t="9722" b="10247"/>
          <a:stretch>
            <a:fillRect/>
          </a:stretch>
        </p:blipFill>
        <p:spPr>
          <a:xfrm>
            <a:off x="9740900" y="4058444"/>
            <a:ext cx="2451100" cy="2590800"/>
          </a:xfrm>
          <a:custGeom>
            <a:avLst/>
            <a:gdLst>
              <a:gd name="connsiteX0" fmla="*/ 1215041 w 2451100"/>
              <a:gd name="connsiteY0" fmla="*/ 0 h 2590800"/>
              <a:gd name="connsiteX1" fmla="*/ 2423957 w 2451100"/>
              <a:gd name="connsiteY1" fmla="*/ 791172 h 2590800"/>
              <a:gd name="connsiteX2" fmla="*/ 2451100 w 2451100"/>
              <a:gd name="connsiteY2" fmla="*/ 864393 h 2590800"/>
              <a:gd name="connsiteX3" fmla="*/ 2451100 w 2451100"/>
              <a:gd name="connsiteY3" fmla="*/ 1726407 h 2590800"/>
              <a:gd name="connsiteX4" fmla="*/ 2423957 w 2451100"/>
              <a:gd name="connsiteY4" fmla="*/ 1799629 h 2590800"/>
              <a:gd name="connsiteX5" fmla="*/ 1215041 w 2451100"/>
              <a:gd name="connsiteY5" fmla="*/ 2590800 h 2590800"/>
              <a:gd name="connsiteX6" fmla="*/ 6125 w 2451100"/>
              <a:gd name="connsiteY6" fmla="*/ 1799629 h 2590800"/>
              <a:gd name="connsiteX7" fmla="*/ 0 w 2451100"/>
              <a:gd name="connsiteY7" fmla="*/ 1783106 h 2590800"/>
              <a:gd name="connsiteX8" fmla="*/ 0 w 2451100"/>
              <a:gd name="connsiteY8" fmla="*/ 807695 h 2590800"/>
              <a:gd name="connsiteX9" fmla="*/ 6125 w 2451100"/>
              <a:gd name="connsiteY9" fmla="*/ 791172 h 2590800"/>
              <a:gd name="connsiteX10" fmla="*/ 1215041 w 2451100"/>
              <a:gd name="connsiteY10" fmla="*/ 0 h 259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51100" h="2590800">
                <a:moveTo>
                  <a:pt x="1215041" y="0"/>
                </a:moveTo>
                <a:cubicBezTo>
                  <a:pt x="1758498" y="0"/>
                  <a:pt x="2224781" y="326233"/>
                  <a:pt x="2423957" y="791172"/>
                </a:cubicBezTo>
                <a:lnTo>
                  <a:pt x="2451100" y="864393"/>
                </a:lnTo>
                <a:lnTo>
                  <a:pt x="2451100" y="1726407"/>
                </a:lnTo>
                <a:lnTo>
                  <a:pt x="2423957" y="1799629"/>
                </a:lnTo>
                <a:cubicBezTo>
                  <a:pt x="2224781" y="2264567"/>
                  <a:pt x="1758498" y="2590800"/>
                  <a:pt x="1215041" y="2590800"/>
                </a:cubicBezTo>
                <a:cubicBezTo>
                  <a:pt x="671584" y="2590800"/>
                  <a:pt x="205301" y="2264567"/>
                  <a:pt x="6125" y="1799629"/>
                </a:cubicBezTo>
                <a:lnTo>
                  <a:pt x="0" y="1783106"/>
                </a:lnTo>
                <a:lnTo>
                  <a:pt x="0" y="807695"/>
                </a:lnTo>
                <a:lnTo>
                  <a:pt x="6125" y="791172"/>
                </a:lnTo>
                <a:cubicBezTo>
                  <a:pt x="205301" y="326233"/>
                  <a:pt x="671584" y="0"/>
                  <a:pt x="121504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xmlns="" val="4039366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smal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 rot="5400000">
            <a:off x="264884" y="4626429"/>
            <a:ext cx="1908630" cy="2438402"/>
            <a:chOff x="9711036" y="3619500"/>
            <a:chExt cx="2234165" cy="3238500"/>
          </a:xfrm>
        </p:grpSpPr>
        <p:sp>
          <p:nvSpPr>
            <p:cNvPr id="5" name="Rectangle 4"/>
            <p:cNvSpPr/>
            <p:nvPr userDrawn="1"/>
          </p:nvSpPr>
          <p:spPr>
            <a:xfrm>
              <a:off x="11258550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 userDrawn="1"/>
          </p:nvSpPr>
          <p:spPr>
            <a:xfrm>
              <a:off x="11373139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 userDrawn="1"/>
          </p:nvSpPr>
          <p:spPr>
            <a:xfrm>
              <a:off x="11506778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11640417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11770246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11899482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0491887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0606476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0740115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10873754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11003583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1132819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9711036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9825625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9959264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10092903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0222732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10351968" y="3619500"/>
              <a:ext cx="45719" cy="32385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23" name="Group 22"/>
          <p:cNvGrpSpPr/>
          <p:nvPr userDrawn="1"/>
        </p:nvGrpSpPr>
        <p:grpSpPr>
          <a:xfrm flipH="1">
            <a:off x="3440898" y="-450471"/>
            <a:ext cx="9695585" cy="7308471"/>
            <a:chOff x="-956931" y="-449748"/>
            <a:chExt cx="9695585" cy="7308471"/>
          </a:xfrm>
        </p:grpSpPr>
        <p:grpSp>
          <p:nvGrpSpPr>
            <p:cNvPr id="24" name="Group 23"/>
            <p:cNvGrpSpPr/>
            <p:nvPr userDrawn="1"/>
          </p:nvGrpSpPr>
          <p:grpSpPr>
            <a:xfrm>
              <a:off x="5417374" y="-324729"/>
              <a:ext cx="3321280" cy="885405"/>
              <a:chOff x="5417374" y="-324729"/>
              <a:chExt cx="3321280" cy="885405"/>
            </a:xfrm>
          </p:grpSpPr>
          <p:sp>
            <p:nvSpPr>
              <p:cNvPr id="40" name="Freeform 39"/>
              <p:cNvSpPr/>
              <p:nvPr userDrawn="1"/>
            </p:nvSpPr>
            <p:spPr>
              <a:xfrm rot="20520065">
                <a:off x="5417374" y="-70134"/>
                <a:ext cx="3095061" cy="630810"/>
              </a:xfrm>
              <a:custGeom>
                <a:avLst/>
                <a:gdLst>
                  <a:gd name="connsiteX0" fmla="*/ 1397231 w 3122756"/>
                  <a:gd name="connsiteY0" fmla="*/ 0 h 630810"/>
                  <a:gd name="connsiteX1" fmla="*/ 2930217 w 3122756"/>
                  <a:gd name="connsiteY1" fmla="*/ 498065 h 630810"/>
                  <a:gd name="connsiteX2" fmla="*/ 3122756 w 3122756"/>
                  <a:gd name="connsiteY2" fmla="*/ 630810 h 630810"/>
                  <a:gd name="connsiteX3" fmla="*/ 0 w 3122756"/>
                  <a:gd name="connsiteY3" fmla="*/ 630810 h 630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22756" h="630810">
                    <a:moveTo>
                      <a:pt x="1397231" y="0"/>
                    </a:moveTo>
                    <a:lnTo>
                      <a:pt x="2930217" y="498065"/>
                    </a:lnTo>
                    <a:lnTo>
                      <a:pt x="3122756" y="630810"/>
                    </a:lnTo>
                    <a:lnTo>
                      <a:pt x="0" y="630810"/>
                    </a:lnTo>
                    <a:close/>
                  </a:path>
                </a:pathLst>
              </a:custGeom>
              <a:solidFill>
                <a:srgbClr val="FF57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Right Triangle 40"/>
              <p:cNvSpPr/>
              <p:nvPr userDrawn="1"/>
            </p:nvSpPr>
            <p:spPr>
              <a:xfrm rot="1858676" flipH="1">
                <a:off x="7680679" y="-324729"/>
                <a:ext cx="1057975" cy="649457"/>
              </a:xfrm>
              <a:prstGeom prst="rtTriangle">
                <a:avLst/>
              </a:prstGeom>
              <a:solidFill>
                <a:srgbClr val="FFE1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5" name="Isosceles Triangle 24"/>
            <p:cNvSpPr/>
            <p:nvPr userDrawn="1"/>
          </p:nvSpPr>
          <p:spPr>
            <a:xfrm rot="6851747" flipV="1">
              <a:off x="1663572" y="119241"/>
              <a:ext cx="2748977" cy="1610999"/>
            </a:xfrm>
            <a:prstGeom prst="triangle">
              <a:avLst>
                <a:gd name="adj" fmla="val 86015"/>
              </a:avLst>
            </a:prstGeom>
            <a:solidFill>
              <a:srgbClr val="FFC3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 25"/>
            <p:cNvSpPr/>
            <p:nvPr userDrawn="1"/>
          </p:nvSpPr>
          <p:spPr>
            <a:xfrm rot="8232639">
              <a:off x="4532201" y="-83578"/>
              <a:ext cx="2561525" cy="1108693"/>
            </a:xfrm>
            <a:custGeom>
              <a:avLst/>
              <a:gdLst>
                <a:gd name="connsiteX0" fmla="*/ 1186611 w 2561525"/>
                <a:gd name="connsiteY0" fmla="*/ 1108693 h 1108693"/>
                <a:gd name="connsiteX1" fmla="*/ 64174 w 2561525"/>
                <a:gd name="connsiteY1" fmla="*/ 69693 h 1108693"/>
                <a:gd name="connsiteX2" fmla="*/ 0 w 2561525"/>
                <a:gd name="connsiteY2" fmla="*/ 0 h 1108693"/>
                <a:gd name="connsiteX3" fmla="*/ 2561525 w 2561525"/>
                <a:gd name="connsiteY3" fmla="*/ 0 h 1108693"/>
                <a:gd name="connsiteX4" fmla="*/ 2561525 w 2561525"/>
                <a:gd name="connsiteY4" fmla="*/ 1108693 h 1108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1525" h="1108693">
                  <a:moveTo>
                    <a:pt x="1186611" y="1108693"/>
                  </a:moveTo>
                  <a:lnTo>
                    <a:pt x="64174" y="69693"/>
                  </a:lnTo>
                  <a:lnTo>
                    <a:pt x="0" y="0"/>
                  </a:lnTo>
                  <a:lnTo>
                    <a:pt x="2561525" y="0"/>
                  </a:lnTo>
                  <a:lnTo>
                    <a:pt x="2561525" y="1108693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Isosceles Triangle 26"/>
            <p:cNvSpPr/>
            <p:nvPr userDrawn="1"/>
          </p:nvSpPr>
          <p:spPr>
            <a:xfrm rot="10800000">
              <a:off x="-14069" y="721"/>
              <a:ext cx="4419602" cy="2412387"/>
            </a:xfrm>
            <a:prstGeom prst="triangle">
              <a:avLst>
                <a:gd name="adj" fmla="val 27354"/>
              </a:avLst>
            </a:prstGeom>
            <a:solidFill>
              <a:srgbClr val="7A62F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3"/>
            <p:cNvSpPr/>
            <p:nvPr userDrawn="1"/>
          </p:nvSpPr>
          <p:spPr>
            <a:xfrm rot="2161867">
              <a:off x="-956931" y="1007601"/>
              <a:ext cx="4110126" cy="1818395"/>
            </a:xfrm>
            <a:custGeom>
              <a:avLst/>
              <a:gdLst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0 w 4124906"/>
                <a:gd name="connsiteY3" fmla="*/ 1326091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28858 w 4124906"/>
                <a:gd name="connsiteY3" fmla="*/ 1178128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4124906 w 4124906"/>
                <a:gd name="connsiteY1" fmla="*/ 0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24906"/>
                <a:gd name="connsiteY0" fmla="*/ 0 h 1326091"/>
                <a:gd name="connsiteX1" fmla="*/ 3999416 w 4124906"/>
                <a:gd name="connsiteY1" fmla="*/ 34743 h 1326091"/>
                <a:gd name="connsiteX2" fmla="*/ 4124906 w 4124906"/>
                <a:gd name="connsiteY2" fmla="*/ 1326091 h 1326091"/>
                <a:gd name="connsiteX3" fmla="*/ 991609 w 4124906"/>
                <a:gd name="connsiteY3" fmla="*/ 1264400 h 1326091"/>
                <a:gd name="connsiteX4" fmla="*/ 0 w 4124906"/>
                <a:gd name="connsiteY4" fmla="*/ 0 h 1326091"/>
                <a:gd name="connsiteX0" fmla="*/ 0 w 4195452"/>
                <a:gd name="connsiteY0" fmla="*/ 0 h 1264400"/>
                <a:gd name="connsiteX1" fmla="*/ 3999416 w 4195452"/>
                <a:gd name="connsiteY1" fmla="*/ 34743 h 1264400"/>
                <a:gd name="connsiteX2" fmla="*/ 4195452 w 4195452"/>
                <a:gd name="connsiteY2" fmla="*/ 671734 h 1264400"/>
                <a:gd name="connsiteX3" fmla="*/ 991609 w 4195452"/>
                <a:gd name="connsiteY3" fmla="*/ 1264400 h 1264400"/>
                <a:gd name="connsiteX4" fmla="*/ 0 w 4195452"/>
                <a:gd name="connsiteY4" fmla="*/ 0 h 1264400"/>
                <a:gd name="connsiteX0" fmla="*/ 0 w 4175251"/>
                <a:gd name="connsiteY0" fmla="*/ 0 h 1264400"/>
                <a:gd name="connsiteX1" fmla="*/ 3999416 w 4175251"/>
                <a:gd name="connsiteY1" fmla="*/ 34743 h 1264400"/>
                <a:gd name="connsiteX2" fmla="*/ 4175251 w 4175251"/>
                <a:gd name="connsiteY2" fmla="*/ 398568 h 1264400"/>
                <a:gd name="connsiteX3" fmla="*/ 991609 w 4175251"/>
                <a:gd name="connsiteY3" fmla="*/ 1264400 h 1264400"/>
                <a:gd name="connsiteX4" fmla="*/ 0 w 4175251"/>
                <a:gd name="connsiteY4" fmla="*/ 0 h 1264400"/>
                <a:gd name="connsiteX0" fmla="*/ 0 w 4175251"/>
                <a:gd name="connsiteY0" fmla="*/ 0 h 981307"/>
                <a:gd name="connsiteX1" fmla="*/ 3999416 w 4175251"/>
                <a:gd name="connsiteY1" fmla="*/ 34743 h 981307"/>
                <a:gd name="connsiteX2" fmla="*/ 4175251 w 4175251"/>
                <a:gd name="connsiteY2" fmla="*/ 398568 h 981307"/>
                <a:gd name="connsiteX3" fmla="*/ 1410630 w 4175251"/>
                <a:gd name="connsiteY3" fmla="*/ 981307 h 981307"/>
                <a:gd name="connsiteX4" fmla="*/ 0 w 4175251"/>
                <a:gd name="connsiteY4" fmla="*/ 0 h 981307"/>
                <a:gd name="connsiteX0" fmla="*/ 0 w 4175251"/>
                <a:gd name="connsiteY0" fmla="*/ 0 h 1001130"/>
                <a:gd name="connsiteX1" fmla="*/ 3999416 w 4175251"/>
                <a:gd name="connsiteY1" fmla="*/ 34743 h 1001130"/>
                <a:gd name="connsiteX2" fmla="*/ 4175251 w 4175251"/>
                <a:gd name="connsiteY2" fmla="*/ 398568 h 1001130"/>
                <a:gd name="connsiteX3" fmla="*/ 1361332 w 4175251"/>
                <a:gd name="connsiteY3" fmla="*/ 1001130 h 1001130"/>
                <a:gd name="connsiteX4" fmla="*/ 0 w 4175251"/>
                <a:gd name="connsiteY4" fmla="*/ 0 h 1001130"/>
                <a:gd name="connsiteX0" fmla="*/ 0 w 4110126"/>
                <a:gd name="connsiteY0" fmla="*/ 0 h 1001130"/>
                <a:gd name="connsiteX1" fmla="*/ 3999416 w 4110126"/>
                <a:gd name="connsiteY1" fmla="*/ 34743 h 1001130"/>
                <a:gd name="connsiteX2" fmla="*/ 4110126 w 4110126"/>
                <a:gd name="connsiteY2" fmla="*/ 411734 h 1001130"/>
                <a:gd name="connsiteX3" fmla="*/ 1361332 w 4110126"/>
                <a:gd name="connsiteY3" fmla="*/ 1001130 h 1001130"/>
                <a:gd name="connsiteX4" fmla="*/ 0 w 4110126"/>
                <a:gd name="connsiteY4" fmla="*/ 0 h 1001130"/>
                <a:gd name="connsiteX0" fmla="*/ 0 w 4110126"/>
                <a:gd name="connsiteY0" fmla="*/ 0 h 1005260"/>
                <a:gd name="connsiteX1" fmla="*/ 3999416 w 4110126"/>
                <a:gd name="connsiteY1" fmla="*/ 34743 h 1005260"/>
                <a:gd name="connsiteX2" fmla="*/ 4110126 w 4110126"/>
                <a:gd name="connsiteY2" fmla="*/ 411734 h 1005260"/>
                <a:gd name="connsiteX3" fmla="*/ 1351062 w 4110126"/>
                <a:gd name="connsiteY3" fmla="*/ 1005260 h 1005260"/>
                <a:gd name="connsiteX4" fmla="*/ 0 w 4110126"/>
                <a:gd name="connsiteY4" fmla="*/ 0 h 1005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10126" h="1005260">
                  <a:moveTo>
                    <a:pt x="0" y="0"/>
                  </a:moveTo>
                  <a:lnTo>
                    <a:pt x="3999416" y="34743"/>
                  </a:lnTo>
                  <a:lnTo>
                    <a:pt x="4110126" y="411734"/>
                  </a:lnTo>
                  <a:lnTo>
                    <a:pt x="1351062" y="10052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7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Isosceles Triangle 19"/>
            <p:cNvSpPr/>
            <p:nvPr userDrawn="1"/>
          </p:nvSpPr>
          <p:spPr>
            <a:xfrm rot="8599662">
              <a:off x="3272155" y="1452602"/>
              <a:ext cx="2857862" cy="1300163"/>
            </a:xfrm>
            <a:custGeom>
              <a:avLst/>
              <a:gdLst>
                <a:gd name="connsiteX0" fmla="*/ 0 w 2819400"/>
                <a:gd name="connsiteY0" fmla="*/ 1390650 h 1390650"/>
                <a:gd name="connsiteX1" fmla="*/ 1409700 w 2819400"/>
                <a:gd name="connsiteY1" fmla="*/ 0 h 1390650"/>
                <a:gd name="connsiteX2" fmla="*/ 2819400 w 2819400"/>
                <a:gd name="connsiteY2" fmla="*/ 1390650 h 1390650"/>
                <a:gd name="connsiteX3" fmla="*/ 0 w 2819400"/>
                <a:gd name="connsiteY3" fmla="*/ 1390650 h 13906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314450 h 1314450"/>
                <a:gd name="connsiteX1" fmla="*/ 1428750 w 2819400"/>
                <a:gd name="connsiteY1" fmla="*/ 0 h 1314450"/>
                <a:gd name="connsiteX2" fmla="*/ 2819400 w 2819400"/>
                <a:gd name="connsiteY2" fmla="*/ 1314450 h 1314450"/>
                <a:gd name="connsiteX3" fmla="*/ 0 w 2819400"/>
                <a:gd name="connsiteY3" fmla="*/ 1314450 h 1314450"/>
                <a:gd name="connsiteX0" fmla="*/ 0 w 2819400"/>
                <a:gd name="connsiteY0" fmla="*/ 1295400 h 1295400"/>
                <a:gd name="connsiteX1" fmla="*/ 1381766 w 2819400"/>
                <a:gd name="connsiteY1" fmla="*/ 0 h 1295400"/>
                <a:gd name="connsiteX2" fmla="*/ 2819400 w 2819400"/>
                <a:gd name="connsiteY2" fmla="*/ 1295400 h 1295400"/>
                <a:gd name="connsiteX3" fmla="*/ 0 w 2819400"/>
                <a:gd name="connsiteY3" fmla="*/ 1295400 h 1295400"/>
                <a:gd name="connsiteX0" fmla="*/ 0 w 2819400"/>
                <a:gd name="connsiteY0" fmla="*/ 1300163 h 1300163"/>
                <a:gd name="connsiteX1" fmla="*/ 1381766 w 2819400"/>
                <a:gd name="connsiteY1" fmla="*/ 0 h 1300163"/>
                <a:gd name="connsiteX2" fmla="*/ 2819400 w 2819400"/>
                <a:gd name="connsiteY2" fmla="*/ 1300163 h 1300163"/>
                <a:gd name="connsiteX3" fmla="*/ 0 w 2819400"/>
                <a:gd name="connsiteY3" fmla="*/ 1300163 h 1300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9400" h="1300163">
                  <a:moveTo>
                    <a:pt x="0" y="1300163"/>
                  </a:moveTo>
                  <a:lnTo>
                    <a:pt x="1381766" y="0"/>
                  </a:lnTo>
                  <a:lnTo>
                    <a:pt x="2819400" y="1300163"/>
                  </a:lnTo>
                  <a:lnTo>
                    <a:pt x="0" y="1300163"/>
                  </a:lnTo>
                  <a:close/>
                </a:path>
              </a:pathLst>
            </a:custGeom>
            <a:solidFill>
              <a:srgbClr val="3CE3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Isosceles Triangle 2"/>
            <p:cNvSpPr/>
            <p:nvPr userDrawn="1"/>
          </p:nvSpPr>
          <p:spPr>
            <a:xfrm rot="10984666">
              <a:off x="-133815" y="2249637"/>
              <a:ext cx="1285362" cy="3617615"/>
            </a:xfrm>
            <a:custGeom>
              <a:avLst/>
              <a:gdLst>
                <a:gd name="connsiteX0" fmla="*/ 0 w 1344937"/>
                <a:gd name="connsiteY0" fmla="*/ 3724791 h 3724791"/>
                <a:gd name="connsiteX1" fmla="*/ 518177 w 1344937"/>
                <a:gd name="connsiteY1" fmla="*/ 0 h 3724791"/>
                <a:gd name="connsiteX2" fmla="*/ 1344937 w 1344937"/>
                <a:gd name="connsiteY2" fmla="*/ 3724791 h 3724791"/>
                <a:gd name="connsiteX3" fmla="*/ 0 w 1344937"/>
                <a:gd name="connsiteY3" fmla="*/ 3724791 h 3724791"/>
                <a:gd name="connsiteX0" fmla="*/ 0 w 1305819"/>
                <a:gd name="connsiteY0" fmla="*/ 3724791 h 3724791"/>
                <a:gd name="connsiteX1" fmla="*/ 518177 w 1305819"/>
                <a:gd name="connsiteY1" fmla="*/ 0 h 3724791"/>
                <a:gd name="connsiteX2" fmla="*/ 1305819 w 1305819"/>
                <a:gd name="connsiteY2" fmla="*/ 3537936 h 3724791"/>
                <a:gd name="connsiteX3" fmla="*/ 0 w 1305819"/>
                <a:gd name="connsiteY3" fmla="*/ 3724791 h 3724791"/>
                <a:gd name="connsiteX0" fmla="*/ 0 w 1312832"/>
                <a:gd name="connsiteY0" fmla="*/ 3724791 h 3724791"/>
                <a:gd name="connsiteX1" fmla="*/ 518177 w 1312832"/>
                <a:gd name="connsiteY1" fmla="*/ 0 h 3724791"/>
                <a:gd name="connsiteX2" fmla="*/ 1312832 w 1312832"/>
                <a:gd name="connsiteY2" fmla="*/ 3668375 h 3724791"/>
                <a:gd name="connsiteX3" fmla="*/ 0 w 1312832"/>
                <a:gd name="connsiteY3" fmla="*/ 3724791 h 3724791"/>
                <a:gd name="connsiteX0" fmla="*/ 0 w 1243796"/>
                <a:gd name="connsiteY0" fmla="*/ 3386767 h 3668375"/>
                <a:gd name="connsiteX1" fmla="*/ 449141 w 1243796"/>
                <a:gd name="connsiteY1" fmla="*/ 0 h 3668375"/>
                <a:gd name="connsiteX2" fmla="*/ 1243796 w 1243796"/>
                <a:gd name="connsiteY2" fmla="*/ 3668375 h 3668375"/>
                <a:gd name="connsiteX3" fmla="*/ 0 w 1243796"/>
                <a:gd name="connsiteY3" fmla="*/ 3386767 h 3668375"/>
                <a:gd name="connsiteX0" fmla="*/ 0 w 884113"/>
                <a:gd name="connsiteY0" fmla="*/ 3047652 h 3668375"/>
                <a:gd name="connsiteX1" fmla="*/ 89458 w 884113"/>
                <a:gd name="connsiteY1" fmla="*/ 0 h 3668375"/>
                <a:gd name="connsiteX2" fmla="*/ 884113 w 884113"/>
                <a:gd name="connsiteY2" fmla="*/ 3668375 h 3668375"/>
                <a:gd name="connsiteX3" fmla="*/ 0 w 884113"/>
                <a:gd name="connsiteY3" fmla="*/ 3047652 h 3668375"/>
                <a:gd name="connsiteX0" fmla="*/ 0 w 1228523"/>
                <a:gd name="connsiteY0" fmla="*/ 3400482 h 3668375"/>
                <a:gd name="connsiteX1" fmla="*/ 433868 w 1228523"/>
                <a:gd name="connsiteY1" fmla="*/ 0 h 3668375"/>
                <a:gd name="connsiteX2" fmla="*/ 1228523 w 1228523"/>
                <a:gd name="connsiteY2" fmla="*/ 3668375 h 3668375"/>
                <a:gd name="connsiteX3" fmla="*/ 0 w 1228523"/>
                <a:gd name="connsiteY3" fmla="*/ 3400482 h 3668375"/>
                <a:gd name="connsiteX0" fmla="*/ 0 w 1256730"/>
                <a:gd name="connsiteY0" fmla="*/ 3416535 h 3668375"/>
                <a:gd name="connsiteX1" fmla="*/ 462075 w 1256730"/>
                <a:gd name="connsiteY1" fmla="*/ 0 h 3668375"/>
                <a:gd name="connsiteX2" fmla="*/ 1256730 w 1256730"/>
                <a:gd name="connsiteY2" fmla="*/ 3668375 h 3668375"/>
                <a:gd name="connsiteX3" fmla="*/ 0 w 1256730"/>
                <a:gd name="connsiteY3" fmla="*/ 3416535 h 3668375"/>
                <a:gd name="connsiteX0" fmla="*/ 0 w 1256730"/>
                <a:gd name="connsiteY0" fmla="*/ 3493431 h 3745271"/>
                <a:gd name="connsiteX1" fmla="*/ 514379 w 1256730"/>
                <a:gd name="connsiteY1" fmla="*/ 0 h 3745271"/>
                <a:gd name="connsiteX2" fmla="*/ 1256730 w 1256730"/>
                <a:gd name="connsiteY2" fmla="*/ 3745271 h 3745271"/>
                <a:gd name="connsiteX3" fmla="*/ 0 w 1256730"/>
                <a:gd name="connsiteY3" fmla="*/ 3493431 h 3745271"/>
                <a:gd name="connsiteX0" fmla="*/ 0 w 1256730"/>
                <a:gd name="connsiteY0" fmla="*/ 3428574 h 3680414"/>
                <a:gd name="connsiteX1" fmla="*/ 511543 w 1256730"/>
                <a:gd name="connsiteY1" fmla="*/ 0 h 3680414"/>
                <a:gd name="connsiteX2" fmla="*/ 1256730 w 1256730"/>
                <a:gd name="connsiteY2" fmla="*/ 3680414 h 3680414"/>
                <a:gd name="connsiteX3" fmla="*/ 0 w 1256730"/>
                <a:gd name="connsiteY3" fmla="*/ 3428574 h 3680414"/>
                <a:gd name="connsiteX0" fmla="*/ 0 w 1228479"/>
                <a:gd name="connsiteY0" fmla="*/ 3403686 h 3680414"/>
                <a:gd name="connsiteX1" fmla="*/ 483292 w 1228479"/>
                <a:gd name="connsiteY1" fmla="*/ 0 h 3680414"/>
                <a:gd name="connsiteX2" fmla="*/ 1228479 w 1228479"/>
                <a:gd name="connsiteY2" fmla="*/ 3680414 h 3680414"/>
                <a:gd name="connsiteX3" fmla="*/ 0 w 1228479"/>
                <a:gd name="connsiteY3" fmla="*/ 3403686 h 3680414"/>
                <a:gd name="connsiteX0" fmla="*/ 0 w 1213760"/>
                <a:gd name="connsiteY0" fmla="*/ 3402854 h 3680414"/>
                <a:gd name="connsiteX1" fmla="*/ 468573 w 1213760"/>
                <a:gd name="connsiteY1" fmla="*/ 0 h 3680414"/>
                <a:gd name="connsiteX2" fmla="*/ 1213760 w 1213760"/>
                <a:gd name="connsiteY2" fmla="*/ 3680414 h 3680414"/>
                <a:gd name="connsiteX3" fmla="*/ 0 w 1213760"/>
                <a:gd name="connsiteY3" fmla="*/ 3402854 h 3680414"/>
                <a:gd name="connsiteX0" fmla="*/ 0 w 1243198"/>
                <a:gd name="connsiteY0" fmla="*/ 3404519 h 3680414"/>
                <a:gd name="connsiteX1" fmla="*/ 498011 w 1243198"/>
                <a:gd name="connsiteY1" fmla="*/ 0 h 3680414"/>
                <a:gd name="connsiteX2" fmla="*/ 1243198 w 1243198"/>
                <a:gd name="connsiteY2" fmla="*/ 3680414 h 3680414"/>
                <a:gd name="connsiteX3" fmla="*/ 0 w 1243198"/>
                <a:gd name="connsiteY3" fmla="*/ 3404519 h 3680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3198" h="3680414">
                  <a:moveTo>
                    <a:pt x="0" y="3404519"/>
                  </a:moveTo>
                  <a:lnTo>
                    <a:pt x="498011" y="0"/>
                  </a:lnTo>
                  <a:lnTo>
                    <a:pt x="1243198" y="3680414"/>
                  </a:lnTo>
                  <a:lnTo>
                    <a:pt x="0" y="3404519"/>
                  </a:lnTo>
                  <a:close/>
                </a:path>
              </a:pathLst>
            </a:custGeom>
            <a:solidFill>
              <a:srgbClr val="2DA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Isosceles Triangle 1"/>
            <p:cNvSpPr/>
            <p:nvPr userDrawn="1"/>
          </p:nvSpPr>
          <p:spPr>
            <a:xfrm>
              <a:off x="-14066" y="2323008"/>
              <a:ext cx="551543" cy="4535715"/>
            </a:xfrm>
            <a:custGeom>
              <a:avLst/>
              <a:gdLst>
                <a:gd name="connsiteX0" fmla="*/ 0 w 682171"/>
                <a:gd name="connsiteY0" fmla="*/ 4535715 h 4535715"/>
                <a:gd name="connsiteX1" fmla="*/ 0 w 682171"/>
                <a:gd name="connsiteY1" fmla="*/ 0 h 4535715"/>
                <a:gd name="connsiteX2" fmla="*/ 682171 w 682171"/>
                <a:gd name="connsiteY2" fmla="*/ 4535715 h 4535715"/>
                <a:gd name="connsiteX3" fmla="*/ 0 w 682171"/>
                <a:gd name="connsiteY3" fmla="*/ 4535715 h 4535715"/>
                <a:gd name="connsiteX0" fmla="*/ 0 w 537029"/>
                <a:gd name="connsiteY0" fmla="*/ 4535715 h 4535715"/>
                <a:gd name="connsiteX1" fmla="*/ 0 w 537029"/>
                <a:gd name="connsiteY1" fmla="*/ 0 h 4535715"/>
                <a:gd name="connsiteX2" fmla="*/ 537029 w 537029"/>
                <a:gd name="connsiteY2" fmla="*/ 3519715 h 4535715"/>
                <a:gd name="connsiteX3" fmla="*/ 0 w 537029"/>
                <a:gd name="connsiteY3" fmla="*/ 4535715 h 453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37029" h="4535715">
                  <a:moveTo>
                    <a:pt x="0" y="4535715"/>
                  </a:moveTo>
                  <a:lnTo>
                    <a:pt x="0" y="0"/>
                  </a:lnTo>
                  <a:lnTo>
                    <a:pt x="537029" y="3519715"/>
                  </a:lnTo>
                  <a:lnTo>
                    <a:pt x="0" y="4535715"/>
                  </a:lnTo>
                  <a:close/>
                </a:path>
              </a:pathLst>
            </a:custGeom>
            <a:solidFill>
              <a:srgbClr val="54C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"/>
            <p:cNvSpPr/>
            <p:nvPr userDrawn="1"/>
          </p:nvSpPr>
          <p:spPr>
            <a:xfrm rot="160577">
              <a:off x="-31964" y="1483285"/>
              <a:ext cx="1273095" cy="1038572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19251 w 1223211"/>
                <a:gd name="connsiteY0" fmla="*/ 773308 h 1093348"/>
                <a:gd name="connsiteX1" fmla="*/ 0 w 1223211"/>
                <a:gd name="connsiteY1" fmla="*/ 0 h 1093348"/>
                <a:gd name="connsiteX2" fmla="*/ 1223211 w 1223211"/>
                <a:gd name="connsiteY2" fmla="*/ 1093348 h 1093348"/>
                <a:gd name="connsiteX3" fmla="*/ 19251 w 1223211"/>
                <a:gd name="connsiteY3" fmla="*/ 773308 h 1093348"/>
                <a:gd name="connsiteX0" fmla="*/ 19251 w 1273095"/>
                <a:gd name="connsiteY0" fmla="*/ 773308 h 1038572"/>
                <a:gd name="connsiteX1" fmla="*/ 0 w 1273095"/>
                <a:gd name="connsiteY1" fmla="*/ 0 h 1038572"/>
                <a:gd name="connsiteX2" fmla="*/ 1273095 w 1273095"/>
                <a:gd name="connsiteY2" fmla="*/ 1038572 h 1038572"/>
                <a:gd name="connsiteX3" fmla="*/ 19251 w 1273095"/>
                <a:gd name="connsiteY3" fmla="*/ 773308 h 1038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73095" h="1038572">
                  <a:moveTo>
                    <a:pt x="19251" y="773308"/>
                  </a:moveTo>
                  <a:lnTo>
                    <a:pt x="0" y="0"/>
                  </a:lnTo>
                  <a:lnTo>
                    <a:pt x="1273095" y="1038572"/>
                  </a:lnTo>
                  <a:lnTo>
                    <a:pt x="19251" y="773308"/>
                  </a:lnTo>
                  <a:close/>
                </a:path>
              </a:pathLst>
            </a:custGeom>
            <a:solidFill>
              <a:srgbClr val="748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"/>
            <p:cNvSpPr/>
            <p:nvPr userDrawn="1"/>
          </p:nvSpPr>
          <p:spPr>
            <a:xfrm rot="1655015" flipH="1">
              <a:off x="1352227" y="1882473"/>
              <a:ext cx="1710948" cy="1137264"/>
            </a:xfrm>
            <a:custGeom>
              <a:avLst/>
              <a:gdLst>
                <a:gd name="connsiteX0" fmla="*/ 0 w 1143000"/>
                <a:gd name="connsiteY0" fmla="*/ 769441 h 769441"/>
                <a:gd name="connsiteX1" fmla="*/ 0 w 1143000"/>
                <a:gd name="connsiteY1" fmla="*/ 0 h 769441"/>
                <a:gd name="connsiteX2" fmla="*/ 1143000 w 1143000"/>
                <a:gd name="connsiteY2" fmla="*/ 769441 h 769441"/>
                <a:gd name="connsiteX3" fmla="*/ 0 w 1143000"/>
                <a:gd name="connsiteY3" fmla="*/ 769441 h 769441"/>
                <a:gd name="connsiteX0" fmla="*/ 0 w 1203960"/>
                <a:gd name="connsiteY0" fmla="*/ 769441 h 1089481"/>
                <a:gd name="connsiteX1" fmla="*/ 0 w 1203960"/>
                <a:gd name="connsiteY1" fmla="*/ 0 h 1089481"/>
                <a:gd name="connsiteX2" fmla="*/ 1203960 w 1203960"/>
                <a:gd name="connsiteY2" fmla="*/ 1089481 h 1089481"/>
                <a:gd name="connsiteX3" fmla="*/ 0 w 1203960"/>
                <a:gd name="connsiteY3" fmla="*/ 769441 h 1089481"/>
                <a:gd name="connsiteX0" fmla="*/ 0 w 1693874"/>
                <a:gd name="connsiteY0" fmla="*/ 769441 h 1139091"/>
                <a:gd name="connsiteX1" fmla="*/ 0 w 1693874"/>
                <a:gd name="connsiteY1" fmla="*/ 0 h 1139091"/>
                <a:gd name="connsiteX2" fmla="*/ 1693874 w 1693874"/>
                <a:gd name="connsiteY2" fmla="*/ 1139091 h 1139091"/>
                <a:gd name="connsiteX3" fmla="*/ 0 w 1693874"/>
                <a:gd name="connsiteY3" fmla="*/ 769441 h 1139091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  <a:gd name="connsiteX0" fmla="*/ 17074 w 1710948"/>
                <a:gd name="connsiteY0" fmla="*/ 767614 h 1137264"/>
                <a:gd name="connsiteX1" fmla="*/ 0 w 1710948"/>
                <a:gd name="connsiteY1" fmla="*/ 0 h 1137264"/>
                <a:gd name="connsiteX2" fmla="*/ 1710948 w 1710948"/>
                <a:gd name="connsiteY2" fmla="*/ 1137264 h 1137264"/>
                <a:gd name="connsiteX3" fmla="*/ 17074 w 1710948"/>
                <a:gd name="connsiteY3" fmla="*/ 767614 h 1137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0948" h="1137264">
                  <a:moveTo>
                    <a:pt x="17074" y="767614"/>
                  </a:moveTo>
                  <a:lnTo>
                    <a:pt x="0" y="0"/>
                  </a:lnTo>
                  <a:lnTo>
                    <a:pt x="1710948" y="1137264"/>
                  </a:lnTo>
                  <a:lnTo>
                    <a:pt x="17074" y="767614"/>
                  </a:lnTo>
                  <a:close/>
                </a:path>
              </a:pathLst>
            </a:custGeom>
            <a:solidFill>
              <a:srgbClr val="E840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 userDrawn="1"/>
          </p:nvSpPr>
          <p:spPr>
            <a:xfrm>
              <a:off x="1192068" y="2596235"/>
              <a:ext cx="1094167" cy="2766103"/>
            </a:xfrm>
            <a:custGeom>
              <a:avLst/>
              <a:gdLst>
                <a:gd name="connsiteX0" fmla="*/ 6322 w 1135770"/>
                <a:gd name="connsiteY0" fmla="*/ 0 h 2766103"/>
                <a:gd name="connsiteX1" fmla="*/ 1134648 w 1135770"/>
                <a:gd name="connsiteY1" fmla="*/ 1829029 h 2766103"/>
                <a:gd name="connsiteX2" fmla="*/ 1135770 w 1135770"/>
                <a:gd name="connsiteY2" fmla="*/ 1831237 h 2766103"/>
                <a:gd name="connsiteX3" fmla="*/ 0 w 1135770"/>
                <a:gd name="connsiteY3" fmla="*/ 2766103 h 2766103"/>
                <a:gd name="connsiteX0" fmla="*/ 6322 w 1134648"/>
                <a:gd name="connsiteY0" fmla="*/ 0 h 2766103"/>
                <a:gd name="connsiteX1" fmla="*/ 1134648 w 1134648"/>
                <a:gd name="connsiteY1" fmla="*/ 1829029 h 2766103"/>
                <a:gd name="connsiteX2" fmla="*/ 1097670 w 1134648"/>
                <a:gd name="connsiteY2" fmla="*/ 1831237 h 2766103"/>
                <a:gd name="connsiteX3" fmla="*/ 0 w 1134648"/>
                <a:gd name="connsiteY3" fmla="*/ 2766103 h 2766103"/>
                <a:gd name="connsiteX4" fmla="*/ 6322 w 1134648"/>
                <a:gd name="connsiteY4" fmla="*/ 0 h 2766103"/>
                <a:gd name="connsiteX0" fmla="*/ 6322 w 1097670"/>
                <a:gd name="connsiteY0" fmla="*/ 0 h 2766103"/>
                <a:gd name="connsiteX1" fmla="*/ 1094167 w 1097670"/>
                <a:gd name="connsiteY1" fmla="*/ 1879035 h 2766103"/>
                <a:gd name="connsiteX2" fmla="*/ 1097670 w 1097670"/>
                <a:gd name="connsiteY2" fmla="*/ 1831237 h 2766103"/>
                <a:gd name="connsiteX3" fmla="*/ 0 w 1097670"/>
                <a:gd name="connsiteY3" fmla="*/ 2766103 h 2766103"/>
                <a:gd name="connsiteX4" fmla="*/ 6322 w 1097670"/>
                <a:gd name="connsiteY4" fmla="*/ 0 h 2766103"/>
                <a:gd name="connsiteX0" fmla="*/ 6322 w 1094167"/>
                <a:gd name="connsiteY0" fmla="*/ 0 h 2766103"/>
                <a:gd name="connsiteX1" fmla="*/ 1094167 w 1094167"/>
                <a:gd name="connsiteY1" fmla="*/ 1879035 h 2766103"/>
                <a:gd name="connsiteX2" fmla="*/ 1088145 w 1094167"/>
                <a:gd name="connsiteY2" fmla="*/ 1871719 h 2766103"/>
                <a:gd name="connsiteX3" fmla="*/ 0 w 1094167"/>
                <a:gd name="connsiteY3" fmla="*/ 2766103 h 2766103"/>
                <a:gd name="connsiteX4" fmla="*/ 6322 w 1094167"/>
                <a:gd name="connsiteY4" fmla="*/ 0 h 2766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167" h="2766103">
                  <a:moveTo>
                    <a:pt x="6322" y="0"/>
                  </a:moveTo>
                  <a:lnTo>
                    <a:pt x="1094167" y="1879035"/>
                  </a:lnTo>
                  <a:lnTo>
                    <a:pt x="1088145" y="1871719"/>
                  </a:lnTo>
                  <a:lnTo>
                    <a:pt x="0" y="2766103"/>
                  </a:lnTo>
                  <a:cubicBezTo>
                    <a:pt x="2107" y="1844069"/>
                    <a:pt x="4215" y="922034"/>
                    <a:pt x="6322" y="0"/>
                  </a:cubicBezTo>
                  <a:close/>
                </a:path>
              </a:pathLst>
            </a:custGeom>
            <a:solidFill>
              <a:srgbClr val="FFE1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Isosceles Triangle 12"/>
            <p:cNvSpPr/>
            <p:nvPr userDrawn="1"/>
          </p:nvSpPr>
          <p:spPr>
            <a:xfrm rot="18673947">
              <a:off x="1237109" y="2168229"/>
              <a:ext cx="1551068" cy="2072959"/>
            </a:xfrm>
            <a:custGeom>
              <a:avLst/>
              <a:gdLst>
                <a:gd name="connsiteX0" fmla="*/ 0 w 1264919"/>
                <a:gd name="connsiteY0" fmla="*/ 1964150 h 1964150"/>
                <a:gd name="connsiteX1" fmla="*/ 632460 w 1264919"/>
                <a:gd name="connsiteY1" fmla="*/ 0 h 1964150"/>
                <a:gd name="connsiteX2" fmla="*/ 1264919 w 1264919"/>
                <a:gd name="connsiteY2" fmla="*/ 1964150 h 1964150"/>
                <a:gd name="connsiteX3" fmla="*/ 0 w 1264919"/>
                <a:gd name="connsiteY3" fmla="*/ 1964150 h 1964150"/>
                <a:gd name="connsiteX0" fmla="*/ 0 w 1403605"/>
                <a:gd name="connsiteY0" fmla="*/ 1964150 h 1964150"/>
                <a:gd name="connsiteX1" fmla="*/ 632460 w 1403605"/>
                <a:gd name="connsiteY1" fmla="*/ 0 h 1964150"/>
                <a:gd name="connsiteX2" fmla="*/ 1403605 w 1403605"/>
                <a:gd name="connsiteY2" fmla="*/ 1498099 h 1964150"/>
                <a:gd name="connsiteX3" fmla="*/ 0 w 1403605"/>
                <a:gd name="connsiteY3" fmla="*/ 1964150 h 1964150"/>
                <a:gd name="connsiteX0" fmla="*/ 0 w 1403605"/>
                <a:gd name="connsiteY0" fmla="*/ 1972778 h 1972778"/>
                <a:gd name="connsiteX1" fmla="*/ 665427 w 1403605"/>
                <a:gd name="connsiteY1" fmla="*/ 0 h 1972778"/>
                <a:gd name="connsiteX2" fmla="*/ 1403605 w 1403605"/>
                <a:gd name="connsiteY2" fmla="*/ 1506727 h 1972778"/>
                <a:gd name="connsiteX3" fmla="*/ 0 w 1403605"/>
                <a:gd name="connsiteY3" fmla="*/ 1972778 h 1972778"/>
                <a:gd name="connsiteX0" fmla="*/ 0 w 1403605"/>
                <a:gd name="connsiteY0" fmla="*/ 2017206 h 2017206"/>
                <a:gd name="connsiteX1" fmla="*/ 646753 w 1403605"/>
                <a:gd name="connsiteY1" fmla="*/ 0 h 2017206"/>
                <a:gd name="connsiteX2" fmla="*/ 1403605 w 1403605"/>
                <a:gd name="connsiteY2" fmla="*/ 1551155 h 2017206"/>
                <a:gd name="connsiteX3" fmla="*/ 0 w 1403605"/>
                <a:gd name="connsiteY3" fmla="*/ 2017206 h 2017206"/>
                <a:gd name="connsiteX0" fmla="*/ 0 w 1396393"/>
                <a:gd name="connsiteY0" fmla="*/ 2071679 h 2071679"/>
                <a:gd name="connsiteX1" fmla="*/ 639541 w 1396393"/>
                <a:gd name="connsiteY1" fmla="*/ 0 h 2071679"/>
                <a:gd name="connsiteX2" fmla="*/ 1396393 w 1396393"/>
                <a:gd name="connsiteY2" fmla="*/ 1551155 h 2071679"/>
                <a:gd name="connsiteX3" fmla="*/ 0 w 1396393"/>
                <a:gd name="connsiteY3" fmla="*/ 2071679 h 2071679"/>
                <a:gd name="connsiteX0" fmla="*/ 0 w 1396393"/>
                <a:gd name="connsiteY0" fmla="*/ 2094602 h 2094602"/>
                <a:gd name="connsiteX1" fmla="*/ 619452 w 1396393"/>
                <a:gd name="connsiteY1" fmla="*/ 0 h 2094602"/>
                <a:gd name="connsiteX2" fmla="*/ 1396393 w 1396393"/>
                <a:gd name="connsiteY2" fmla="*/ 1574078 h 2094602"/>
                <a:gd name="connsiteX3" fmla="*/ 0 w 1396393"/>
                <a:gd name="connsiteY3" fmla="*/ 2094602 h 2094602"/>
                <a:gd name="connsiteX0" fmla="*/ 0 w 1396393"/>
                <a:gd name="connsiteY0" fmla="*/ 2083141 h 2083141"/>
                <a:gd name="connsiteX1" fmla="*/ 629497 w 1396393"/>
                <a:gd name="connsiteY1" fmla="*/ 0 h 2083141"/>
                <a:gd name="connsiteX2" fmla="*/ 1396393 w 1396393"/>
                <a:gd name="connsiteY2" fmla="*/ 1562617 h 2083141"/>
                <a:gd name="connsiteX3" fmla="*/ 0 w 1396393"/>
                <a:gd name="connsiteY3" fmla="*/ 2083141 h 2083141"/>
                <a:gd name="connsiteX0" fmla="*/ 0 w 1406166"/>
                <a:gd name="connsiteY0" fmla="*/ 2082433 h 2082433"/>
                <a:gd name="connsiteX1" fmla="*/ 639270 w 1406166"/>
                <a:gd name="connsiteY1" fmla="*/ 0 h 2082433"/>
                <a:gd name="connsiteX2" fmla="*/ 1406166 w 1406166"/>
                <a:gd name="connsiteY2" fmla="*/ 1562617 h 2082433"/>
                <a:gd name="connsiteX3" fmla="*/ 0 w 1406166"/>
                <a:gd name="connsiteY3" fmla="*/ 2082433 h 2082433"/>
                <a:gd name="connsiteX0" fmla="*/ 0 w 1400914"/>
                <a:gd name="connsiteY0" fmla="*/ 2071014 h 2071014"/>
                <a:gd name="connsiteX1" fmla="*/ 634018 w 1400914"/>
                <a:gd name="connsiteY1" fmla="*/ 0 h 2071014"/>
                <a:gd name="connsiteX2" fmla="*/ 1400914 w 1400914"/>
                <a:gd name="connsiteY2" fmla="*/ 1562617 h 2071014"/>
                <a:gd name="connsiteX3" fmla="*/ 0 w 1400914"/>
                <a:gd name="connsiteY3" fmla="*/ 2071014 h 2071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0914" h="2071014">
                  <a:moveTo>
                    <a:pt x="0" y="2071014"/>
                  </a:moveTo>
                  <a:lnTo>
                    <a:pt x="634018" y="0"/>
                  </a:lnTo>
                  <a:lnTo>
                    <a:pt x="1400914" y="1562617"/>
                  </a:lnTo>
                  <a:lnTo>
                    <a:pt x="0" y="207101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Isosceles Triangle 13"/>
            <p:cNvSpPr/>
            <p:nvPr userDrawn="1"/>
          </p:nvSpPr>
          <p:spPr>
            <a:xfrm>
              <a:off x="515166" y="2544393"/>
              <a:ext cx="722894" cy="3299342"/>
            </a:xfrm>
            <a:custGeom>
              <a:avLst/>
              <a:gdLst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3102959 h 3102959"/>
                <a:gd name="connsiteX3" fmla="*/ 0 w 588722"/>
                <a:gd name="connsiteY3" fmla="*/ 3102959 h 3102959"/>
                <a:gd name="connsiteX0" fmla="*/ 0 w 588722"/>
                <a:gd name="connsiteY0" fmla="*/ 3102959 h 3102959"/>
                <a:gd name="connsiteX1" fmla="*/ 588722 w 588722"/>
                <a:gd name="connsiteY1" fmla="*/ 0 h 3102959"/>
                <a:gd name="connsiteX2" fmla="*/ 588722 w 588722"/>
                <a:gd name="connsiteY2" fmla="*/ 2569559 h 3102959"/>
                <a:gd name="connsiteX3" fmla="*/ 0 w 588722"/>
                <a:gd name="connsiteY3" fmla="*/ 3102959 h 3102959"/>
                <a:gd name="connsiteX0" fmla="*/ 0 w 526854"/>
                <a:gd name="connsiteY0" fmla="*/ 3073931 h 3073931"/>
                <a:gd name="connsiteX1" fmla="*/ 526854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  <a:gd name="connsiteX0" fmla="*/ 0 w 526854"/>
                <a:gd name="connsiteY0" fmla="*/ 3073931 h 3073931"/>
                <a:gd name="connsiteX1" fmla="*/ 504640 w 526854"/>
                <a:gd name="connsiteY1" fmla="*/ 0 h 3073931"/>
                <a:gd name="connsiteX2" fmla="*/ 526854 w 526854"/>
                <a:gd name="connsiteY2" fmla="*/ 2569559 h 3073931"/>
                <a:gd name="connsiteX3" fmla="*/ 0 w 526854"/>
                <a:gd name="connsiteY3" fmla="*/ 3073931 h 3073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854" h="3073931">
                  <a:moveTo>
                    <a:pt x="0" y="3073931"/>
                  </a:moveTo>
                  <a:lnTo>
                    <a:pt x="504640" y="0"/>
                  </a:lnTo>
                  <a:lnTo>
                    <a:pt x="526854" y="2569559"/>
                  </a:lnTo>
                  <a:lnTo>
                    <a:pt x="0" y="3073931"/>
                  </a:lnTo>
                  <a:close/>
                </a:path>
              </a:pathLst>
            </a:custGeom>
            <a:solidFill>
              <a:srgbClr val="FF2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Isosceles Triangle 15"/>
            <p:cNvSpPr/>
            <p:nvPr userDrawn="1"/>
          </p:nvSpPr>
          <p:spPr>
            <a:xfrm>
              <a:off x="3172092" y="0"/>
              <a:ext cx="1613552" cy="2422091"/>
            </a:xfrm>
            <a:custGeom>
              <a:avLst/>
              <a:gdLst>
                <a:gd name="connsiteX0" fmla="*/ 0 w 1828757"/>
                <a:gd name="connsiteY0" fmla="*/ 2322285 h 2322285"/>
                <a:gd name="connsiteX1" fmla="*/ 1154458 w 1828757"/>
                <a:gd name="connsiteY1" fmla="*/ 0 h 2322285"/>
                <a:gd name="connsiteX2" fmla="*/ 1828757 w 1828757"/>
                <a:gd name="connsiteY2" fmla="*/ 2322285 h 2322285"/>
                <a:gd name="connsiteX3" fmla="*/ 0 w 1828757"/>
                <a:gd name="connsiteY3" fmla="*/ 2322285 h 2322285"/>
                <a:gd name="connsiteX0" fmla="*/ 0 w 1581107"/>
                <a:gd name="connsiteY0" fmla="*/ 2322285 h 2322285"/>
                <a:gd name="connsiteX1" fmla="*/ 1154458 w 1581107"/>
                <a:gd name="connsiteY1" fmla="*/ 0 h 2322285"/>
                <a:gd name="connsiteX2" fmla="*/ 1581107 w 1581107"/>
                <a:gd name="connsiteY2" fmla="*/ 1541235 h 2322285"/>
                <a:gd name="connsiteX3" fmla="*/ 0 w 1581107"/>
                <a:gd name="connsiteY3" fmla="*/ 2322285 h 2322285"/>
                <a:gd name="connsiteX0" fmla="*/ 0 w 1373193"/>
                <a:gd name="connsiteY0" fmla="*/ 1880623 h 1880623"/>
                <a:gd name="connsiteX1" fmla="*/ 946544 w 1373193"/>
                <a:gd name="connsiteY1" fmla="*/ 0 h 1880623"/>
                <a:gd name="connsiteX2" fmla="*/ 1373193 w 1373193"/>
                <a:gd name="connsiteY2" fmla="*/ 1541235 h 1880623"/>
                <a:gd name="connsiteX3" fmla="*/ 0 w 1373193"/>
                <a:gd name="connsiteY3" fmla="*/ 1880623 h 1880623"/>
                <a:gd name="connsiteX0" fmla="*/ 0 w 946544"/>
                <a:gd name="connsiteY0" fmla="*/ 1880623 h 1880623"/>
                <a:gd name="connsiteX1" fmla="*/ 946544 w 946544"/>
                <a:gd name="connsiteY1" fmla="*/ 0 h 1880623"/>
                <a:gd name="connsiteX2" fmla="*/ 897961 w 946544"/>
                <a:gd name="connsiteY2" fmla="*/ 1356022 h 1880623"/>
                <a:gd name="connsiteX3" fmla="*/ 0 w 946544"/>
                <a:gd name="connsiteY3" fmla="*/ 1880623 h 1880623"/>
                <a:gd name="connsiteX0" fmla="*/ 0 w 1269236"/>
                <a:gd name="connsiteY0" fmla="*/ 1880623 h 1880623"/>
                <a:gd name="connsiteX1" fmla="*/ 946544 w 1269236"/>
                <a:gd name="connsiteY1" fmla="*/ 0 h 1880623"/>
                <a:gd name="connsiteX2" fmla="*/ 1269236 w 1269236"/>
                <a:gd name="connsiteY2" fmla="*/ 1213551 h 1880623"/>
                <a:gd name="connsiteX3" fmla="*/ 0 w 1269236"/>
                <a:gd name="connsiteY3" fmla="*/ 1880623 h 1880623"/>
                <a:gd name="connsiteX0" fmla="*/ 0 w 1194981"/>
                <a:gd name="connsiteY0" fmla="*/ 1780893 h 1780893"/>
                <a:gd name="connsiteX1" fmla="*/ 872289 w 1194981"/>
                <a:gd name="connsiteY1" fmla="*/ 0 h 1780893"/>
                <a:gd name="connsiteX2" fmla="*/ 1194981 w 1194981"/>
                <a:gd name="connsiteY2" fmla="*/ 1213551 h 1780893"/>
                <a:gd name="connsiteX3" fmla="*/ 0 w 1194981"/>
                <a:gd name="connsiteY3" fmla="*/ 1780893 h 1780893"/>
                <a:gd name="connsiteX0" fmla="*/ 0 w 903965"/>
                <a:gd name="connsiteY0" fmla="*/ 1207177 h 1213551"/>
                <a:gd name="connsiteX1" fmla="*/ 581273 w 903965"/>
                <a:gd name="connsiteY1" fmla="*/ 0 h 1213551"/>
                <a:gd name="connsiteX2" fmla="*/ 903965 w 903965"/>
                <a:gd name="connsiteY2" fmla="*/ 1213551 h 1213551"/>
                <a:gd name="connsiteX3" fmla="*/ 0 w 903965"/>
                <a:gd name="connsiteY3" fmla="*/ 1207177 h 1213551"/>
                <a:gd name="connsiteX0" fmla="*/ 0 w 803615"/>
                <a:gd name="connsiteY0" fmla="*/ 1207177 h 1207177"/>
                <a:gd name="connsiteX1" fmla="*/ 581273 w 803615"/>
                <a:gd name="connsiteY1" fmla="*/ 0 h 1207177"/>
                <a:gd name="connsiteX2" fmla="*/ 803615 w 803615"/>
                <a:gd name="connsiteY2" fmla="*/ 810943 h 1207177"/>
                <a:gd name="connsiteX3" fmla="*/ 0 w 803615"/>
                <a:gd name="connsiteY3" fmla="*/ 1207177 h 1207177"/>
                <a:gd name="connsiteX0" fmla="*/ 0 w 803615"/>
                <a:gd name="connsiteY0" fmla="*/ 1187961 h 1187961"/>
                <a:gd name="connsiteX1" fmla="*/ 576468 w 803615"/>
                <a:gd name="connsiteY1" fmla="*/ 0 h 1187961"/>
                <a:gd name="connsiteX2" fmla="*/ 803615 w 803615"/>
                <a:gd name="connsiteY2" fmla="*/ 791727 h 1187961"/>
                <a:gd name="connsiteX3" fmla="*/ 0 w 803615"/>
                <a:gd name="connsiteY3" fmla="*/ 1187961 h 1187961"/>
                <a:gd name="connsiteX0" fmla="*/ 0 w 820433"/>
                <a:gd name="connsiteY0" fmla="*/ 1221589 h 1221589"/>
                <a:gd name="connsiteX1" fmla="*/ 593286 w 820433"/>
                <a:gd name="connsiteY1" fmla="*/ 0 h 1221589"/>
                <a:gd name="connsiteX2" fmla="*/ 820433 w 820433"/>
                <a:gd name="connsiteY2" fmla="*/ 791727 h 1221589"/>
                <a:gd name="connsiteX3" fmla="*/ 0 w 820433"/>
                <a:gd name="connsiteY3" fmla="*/ 1221589 h 1221589"/>
                <a:gd name="connsiteX0" fmla="*/ 0 w 814026"/>
                <a:gd name="connsiteY0" fmla="*/ 1221589 h 1221589"/>
                <a:gd name="connsiteX1" fmla="*/ 593286 w 814026"/>
                <a:gd name="connsiteY1" fmla="*/ 0 h 1221589"/>
                <a:gd name="connsiteX2" fmla="*/ 814026 w 814026"/>
                <a:gd name="connsiteY2" fmla="*/ 785322 h 1221589"/>
                <a:gd name="connsiteX3" fmla="*/ 0 w 814026"/>
                <a:gd name="connsiteY3" fmla="*/ 1221589 h 1221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4026" h="1221589">
                  <a:moveTo>
                    <a:pt x="0" y="1221589"/>
                  </a:moveTo>
                  <a:lnTo>
                    <a:pt x="593286" y="0"/>
                  </a:lnTo>
                  <a:lnTo>
                    <a:pt x="814026" y="785322"/>
                  </a:lnTo>
                  <a:lnTo>
                    <a:pt x="0" y="1221589"/>
                  </a:lnTo>
                  <a:close/>
                </a:path>
              </a:pathLst>
            </a:cu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Isosceles Triangle 37"/>
            <p:cNvSpPr/>
            <p:nvPr userDrawn="1"/>
          </p:nvSpPr>
          <p:spPr>
            <a:xfrm rot="10800000">
              <a:off x="4344448" y="723"/>
              <a:ext cx="2113512" cy="1583650"/>
            </a:xfrm>
            <a:prstGeom prst="triangle">
              <a:avLst>
                <a:gd name="adj" fmla="val 80743"/>
              </a:avLst>
            </a:prstGeom>
            <a:solidFill>
              <a:srgbClr val="B381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9" name="Picture 38"/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 rot="19129102">
              <a:off x="504175" y="5664706"/>
              <a:ext cx="1729988" cy="488982"/>
            </a:xfrm>
            <a:prstGeom prst="rect">
              <a:avLst/>
            </a:prstGeom>
          </p:spPr>
        </p:pic>
      </p:grpSp>
      <p:sp>
        <p:nvSpPr>
          <p:cNvPr id="46" name="Freeform 45"/>
          <p:cNvSpPr/>
          <p:nvPr userDrawn="1"/>
        </p:nvSpPr>
        <p:spPr>
          <a:xfrm rot="4748011" flipH="1">
            <a:off x="10445765" y="-502247"/>
            <a:ext cx="1411086" cy="2245393"/>
          </a:xfrm>
          <a:custGeom>
            <a:avLst/>
            <a:gdLst>
              <a:gd name="connsiteX0" fmla="*/ 1411086 w 1411086"/>
              <a:gd name="connsiteY0" fmla="*/ 1509868 h 2245393"/>
              <a:gd name="connsiteX1" fmla="*/ 1121248 w 1411086"/>
              <a:gd name="connsiteY1" fmla="*/ 0 h 2245393"/>
              <a:gd name="connsiteX2" fmla="*/ 0 w 1411086"/>
              <a:gd name="connsiteY2" fmla="*/ 2245393 h 2245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1086" h="2245393">
                <a:moveTo>
                  <a:pt x="1411086" y="1509868"/>
                </a:moveTo>
                <a:lnTo>
                  <a:pt x="1121248" y="0"/>
                </a:lnTo>
                <a:lnTo>
                  <a:pt x="0" y="2245393"/>
                </a:lnTo>
                <a:close/>
              </a:path>
            </a:pathLst>
          </a:custGeom>
          <a:solidFill>
            <a:srgbClr val="A59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8120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big"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147519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4CDE606-9C77-408D-BE03-24680037D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361394E-2CAD-4E17-8514-3D6CB3838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1EDCC0C-D0B1-41A7-84F3-DF42703226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22CB2-C0B0-4533-93F7-29C35AD9B5A9}" type="datetimeFigureOut">
              <a:rPr lang="en-US" smtClean="0"/>
              <a:pPr/>
              <a:t>5/8/2026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1EC9F74-044A-428D-91EA-407292FCE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23FBA8E-2865-40A0-A7CB-D3D1D842EF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73F91B-6294-443A-B4E9-CBD2F357A3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948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60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5.xml"/><Relationship Id="rId1" Type="http://schemas.openxmlformats.org/officeDocument/2006/relationships/video" Target="NULL" TargetMode="External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AA778E25-B92F-47B5-9F32-3D7DBBE8F360}"/>
              </a:ext>
            </a:extLst>
          </p:cNvPr>
          <p:cNvGrpSpPr/>
          <p:nvPr/>
        </p:nvGrpSpPr>
        <p:grpSpPr>
          <a:xfrm>
            <a:off x="2184994" y="1842790"/>
            <a:ext cx="7822011" cy="2333008"/>
            <a:chOff x="2647950" y="2655798"/>
            <a:chExt cx="6896100" cy="171182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5E1B2A9E-1431-4634-B7F6-31C430065D60}"/>
                </a:ext>
              </a:extLst>
            </p:cNvPr>
            <p:cNvSpPr/>
            <p:nvPr/>
          </p:nvSpPr>
          <p:spPr>
            <a:xfrm>
              <a:off x="2647950" y="2737171"/>
              <a:ext cx="6896100" cy="1630451"/>
            </a:xfrm>
            <a:prstGeom prst="rect">
              <a:avLst/>
            </a:prstGeom>
            <a:gradFill flip="none" rotWithShape="1">
              <a:gsLst>
                <a:gs pos="0">
                  <a:srgbClr val="21D7CD">
                    <a:lumMod val="80000"/>
                    <a:lumOff val="20000"/>
                  </a:srgbClr>
                </a:gs>
                <a:gs pos="59000">
                  <a:srgbClr val="7030A0">
                    <a:lumMod val="84000"/>
                    <a:lumOff val="16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 w="57150">
              <a:gradFill flip="none" rotWithShape="1">
                <a:gsLst>
                  <a:gs pos="17000">
                    <a:srgbClr val="FFFF00"/>
                  </a:gs>
                  <a:gs pos="58000">
                    <a:schemeClr val="bg1"/>
                  </a:gs>
                  <a:gs pos="97000">
                    <a:srgbClr val="7030A0"/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  <a:effectLst>
              <a:outerShdw blurRad="342900" sx="101000" sy="101000" algn="ctr" rotWithShape="0">
                <a:prstClr val="black">
                  <a:alpha val="5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400" dirty="0"/>
                <a:t>«Волшебная вышивка»</a:t>
              </a:r>
            </a:p>
            <a:p>
              <a:pPr algn="ctr"/>
              <a:r>
                <a:rPr lang="ru-RU" b="1" dirty="0"/>
                <a:t>Машинная вышивка: новые грани творчества для педагогов.</a:t>
              </a:r>
              <a:endParaRPr lang="en-US" sz="4400" dirty="0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050F2041-EF99-4117-BE0D-1F86AF32ED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858" t="7728" r="9149" b="7160"/>
            <a:stretch/>
          </p:blipFill>
          <p:spPr>
            <a:xfrm rot="5400000">
              <a:off x="2115148" y="3230755"/>
              <a:ext cx="1630452" cy="48053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CB5C060E-DF3C-461B-846A-FDF92EB288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5858" t="7728" r="9149" b="7160"/>
            <a:stretch/>
          </p:blipFill>
          <p:spPr>
            <a:xfrm rot="16200000">
              <a:off x="8815294" y="2648190"/>
              <a:ext cx="668615" cy="70458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70B8191-D779-F2F6-A00E-D44A44A61B65}"/>
              </a:ext>
            </a:extLst>
          </p:cNvPr>
          <p:cNvSpPr txBox="1"/>
          <p:nvPr/>
        </p:nvSpPr>
        <p:spPr>
          <a:xfrm>
            <a:off x="5228215" y="5346551"/>
            <a:ext cx="5776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Учитель труда (технологии) ГОУ ЯО Лицей № 86 Фатеева Е.В.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4A8A0B3-EB50-7307-018A-8FF80575851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693255">
            <a:off x="4035910" y="5041326"/>
            <a:ext cx="1469315" cy="1469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1276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81">
            <a:extLst>
              <a:ext uri="{FF2B5EF4-FFF2-40B4-BE49-F238E27FC236}">
                <a16:creationId xmlns:a16="http://schemas.microsoft.com/office/drawing/2014/main" xmlns="" id="{DF196770-8126-4E21-A170-EB6F4F883DE5}"/>
              </a:ext>
            </a:extLst>
          </p:cNvPr>
          <p:cNvSpPr txBox="1">
            <a:spLocks/>
          </p:cNvSpPr>
          <p:nvPr/>
        </p:nvSpPr>
        <p:spPr>
          <a:xfrm>
            <a:off x="1850844" y="442364"/>
            <a:ext cx="8490311" cy="664429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endParaRPr lang="en" sz="3600" b="1" dirty="0">
              <a:solidFill>
                <a:srgbClr val="21D7CD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97E1598-EB12-2303-A006-3EFC3C86B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9654" y="1106793"/>
            <a:ext cx="6159486" cy="8479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1D7CD"/>
                </a:solidFill>
              </a:rPr>
              <a:t>Цель мастер класса-</a:t>
            </a:r>
            <a:r>
              <a:rPr lang="en" b="1" dirty="0">
                <a:solidFill>
                  <a:srgbClr val="21D7CD"/>
                </a:solidFill>
              </a:rPr>
              <a:t/>
            </a:r>
            <a:br>
              <a:rPr lang="en" b="1" dirty="0">
                <a:solidFill>
                  <a:srgbClr val="21D7CD"/>
                </a:solidFill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E1DEAB2-F7CD-CE36-A6C4-8432A195D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09047" y="1217208"/>
            <a:ext cx="6159486" cy="519842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показать, как машинная вышивка становится не просто хобби, но и эффективным инструментом обучения, а также платформой для участия в олимпиадах и конкурсах.</a:t>
            </a:r>
          </a:p>
          <a:p>
            <a:pPr>
              <a:lnSpc>
                <a:spcPct val="10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ru-RU" sz="3200" b="1" i="0" dirty="0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Почему машинная вышивка?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494949"/>
                </a:solidFill>
                <a:effectLst/>
                <a:latin typeface="Fira Sans" panose="020B0503050000020004" pitchFamily="34" charset="0"/>
              </a:rPr>
              <a:t>Сочетание традиций и технологий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494949"/>
                </a:solidFill>
                <a:effectLst/>
                <a:latin typeface="Fira Sans" panose="020B0503050000020004" pitchFamily="34" charset="0"/>
              </a:rPr>
              <a:t>Развитие комплексных навыков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494949"/>
                </a:solidFill>
                <a:effectLst/>
                <a:latin typeface="Fira Sans" panose="020B0503050000020004" pitchFamily="34" charset="0"/>
              </a:rPr>
              <a:t>Мотивация и увлеченность</a:t>
            </a:r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ru-RU" sz="2400" b="1" i="0" dirty="0">
                <a:solidFill>
                  <a:srgbClr val="494949"/>
                </a:solidFill>
                <a:effectLst/>
                <a:latin typeface="Fira Sans" panose="020B0503050000020004" pitchFamily="34" charset="0"/>
              </a:rPr>
              <a:t>Возможность самовыражения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21D7C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1935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4368865-8CCF-0911-3680-7A9B2C854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5243" y="798117"/>
            <a:ext cx="7304362" cy="847999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21D7CD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Рабочая программа внеурочной деятельности «Волшебный мир вышивки»</a:t>
            </a:r>
            <a:endParaRPr lang="ru-RU" b="1" dirty="0">
              <a:solidFill>
                <a:srgbClr val="21D7CD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EAFAF606-B9DD-84E7-FA89-86D95A608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3238" y="559260"/>
            <a:ext cx="3768762" cy="478729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4A1522F-3716-5B49-180C-8DB8366DD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094" y="1511448"/>
            <a:ext cx="4109422" cy="5229633"/>
          </a:xfrm>
          <a:prstGeom prst="rect">
            <a:avLst/>
          </a:prstGeom>
        </p:spPr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xmlns="" id="{D5E38F8E-D4A7-6B14-8638-80AEA2E57C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597" y="1862747"/>
            <a:ext cx="4968973" cy="452703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1" u="sng" dirty="0"/>
              <a:t>Структура программы (ключевые блоки):</a:t>
            </a:r>
          </a:p>
          <a:p>
            <a:pPr>
              <a:lnSpc>
                <a:spcPct val="100000"/>
              </a:lnSpc>
            </a:pPr>
            <a:r>
              <a:rPr lang="ru-RU" b="1" dirty="0"/>
              <a:t>Теория: </a:t>
            </a:r>
            <a:r>
              <a:rPr lang="ru-RU" dirty="0"/>
              <a:t>История, виды вышивки, знакомство с машинами, техника безопасности.</a:t>
            </a:r>
          </a:p>
          <a:p>
            <a:pPr>
              <a:lnSpc>
                <a:spcPct val="100000"/>
              </a:lnSpc>
            </a:pPr>
            <a:r>
              <a:rPr lang="ru-RU" b="1" dirty="0"/>
              <a:t>Дизайн: </a:t>
            </a:r>
            <a:r>
              <a:rPr lang="ru-RU" dirty="0"/>
              <a:t>Основы композиции, работа с эскизами, основы работы в графических редакторах.</a:t>
            </a:r>
          </a:p>
          <a:p>
            <a:pPr>
              <a:lnSpc>
                <a:spcPct val="100000"/>
              </a:lnSpc>
            </a:pPr>
            <a:r>
              <a:rPr lang="ru-RU" b="1" dirty="0"/>
              <a:t>Практика: </a:t>
            </a:r>
            <a:r>
              <a:rPr lang="ru-RU" dirty="0"/>
              <a:t>Основы работы с машиной, вышивка стежков, простых элементов, сборка изделий.</a:t>
            </a:r>
          </a:p>
          <a:p>
            <a:pPr>
              <a:lnSpc>
                <a:spcPct val="100000"/>
              </a:lnSpc>
            </a:pPr>
            <a:r>
              <a:rPr lang="ru-RU" b="1" dirty="0"/>
              <a:t>Проектная деятельность: </a:t>
            </a:r>
            <a:r>
              <a:rPr lang="ru-RU" dirty="0"/>
              <a:t>Создание учениками вышитых изделий.</a:t>
            </a:r>
          </a:p>
        </p:txBody>
      </p:sp>
    </p:spTree>
    <p:extLst>
      <p:ext uri="{BB962C8B-B14F-4D97-AF65-F5344CB8AC3E}">
        <p14:creationId xmlns:p14="http://schemas.microsoft.com/office/powerpoint/2010/main" xmlns="" val="414882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xmlns="" id="{986EC3F5-78E5-6FFA-BA60-97470B590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816" y="448039"/>
            <a:ext cx="8541491" cy="847999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rgbClr val="21D7CD"/>
                </a:solidFill>
              </a:rPr>
              <a:t>Краткий обзор результатов: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E783DC87-6190-8ED3-B573-69B059335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395" y="1645919"/>
            <a:ext cx="3399416" cy="302289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774E55D-302D-EFF7-93EA-394F200171F3}"/>
              </a:ext>
            </a:extLst>
          </p:cNvPr>
          <p:cNvSpPr txBox="1"/>
          <p:nvPr/>
        </p:nvSpPr>
        <p:spPr>
          <a:xfrm>
            <a:off x="308387" y="4668818"/>
            <a:ext cx="33994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уникальных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вышитых изделий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AADCFA7-C17F-D819-9151-3BB9C0442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296" y="1454075"/>
            <a:ext cx="2818504" cy="375800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297CD22-EF8B-DF0E-81BE-F896BBC1EC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00718" y="1396033"/>
            <a:ext cx="2587473" cy="258747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C504C44F-823B-CF38-DDBF-8BDD8C6A31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91284" y="2885999"/>
            <a:ext cx="3268458" cy="34235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E101E536-3272-A1DA-AAC9-FE9CCD39CED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51051" y="1296395"/>
            <a:ext cx="2828063" cy="168166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06A74801-70B3-7B86-CA9E-50E9D0073E5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140580" y="3157368"/>
            <a:ext cx="3422986" cy="157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5788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580292" y="418900"/>
            <a:ext cx="7607200" cy="1093199"/>
          </a:xfrm>
        </p:spPr>
        <p:txBody>
          <a:bodyPr>
            <a:normAutofit/>
          </a:bodyPr>
          <a:lstStyle/>
          <a:p>
            <a:r>
              <a:rPr lang="ru-RU" b="1" i="0" dirty="0">
                <a:solidFill>
                  <a:srgbClr val="494949"/>
                </a:solidFill>
                <a:effectLst/>
                <a:latin typeface="Fira Sans" panose="020B0503050000020004" pitchFamily="34" charset="0"/>
              </a:rPr>
              <a:t>Знакомство с </a:t>
            </a:r>
            <a:r>
              <a:rPr lang="ru-RU" b="1" i="0" dirty="0">
                <a:solidFill>
                  <a:srgbClr val="494949"/>
                </a:solidFill>
                <a:latin typeface="Fira Sans" panose="020B0503050000020004" pitchFamily="34" charset="0"/>
              </a:rPr>
              <a:t>вышивальной машиной </a:t>
            </a:r>
            <a:r>
              <a:rPr lang="ru-RU" b="1" i="0" dirty="0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Brother </a:t>
            </a:r>
            <a:r>
              <a:rPr lang="ru-RU" b="1" i="0" dirty="0" err="1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Innov-is</a:t>
            </a:r>
            <a:r>
              <a:rPr lang="ru-RU" b="1" i="0" dirty="0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 F440E</a:t>
            </a:r>
            <a:endParaRPr lang="en-US" b="0" dirty="0">
              <a:solidFill>
                <a:srgbClr val="21D7CD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909AD3BC-2041-4473-8D2B-744BA0979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7102" t="22388" r="35344" b="54142"/>
          <a:stretch/>
        </p:blipFill>
        <p:spPr>
          <a:xfrm rot="10800000">
            <a:off x="1463567" y="1118021"/>
            <a:ext cx="895350" cy="9715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CF362D6-28CF-E9DD-FDCD-894C175299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1" y="1805770"/>
            <a:ext cx="6042359" cy="32933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938E632-3A37-E9F5-6CC7-9A6DD76B9EEC}"/>
              </a:ext>
            </a:extLst>
          </p:cNvPr>
          <p:cNvSpPr txBox="1"/>
          <p:nvPr/>
        </p:nvSpPr>
        <p:spPr>
          <a:xfrm>
            <a:off x="6096000" y="1805770"/>
            <a:ext cx="628067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Рабочая область: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просторная для большинства проектов.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Сенсорный ЖК-дисплей: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Показывает все нужные функции, дизайн, инструкции.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 дизайны: </a:t>
            </a:r>
            <a:r>
              <a:rPr lang="ru-RU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140шт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USB-накопителем: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Возможность загрузки собственных дизайнов.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редактирования: 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размера, вращение, зеркальное отражение, комбинирование дизайнов.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Автоматические функции:</a:t>
            </a:r>
            <a:r>
              <a:rPr lang="ru-RU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Натяжение нити, обрезка верхней и нижней нити, автоматическая закрепка.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85789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915D0B2-FBC4-4F7A-BCBA-287D3E074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4921" y="787549"/>
            <a:ext cx="9122158" cy="8479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21D7CD"/>
                </a:solidFill>
              </a:rPr>
              <a:t>Магия Вышивки: От эскиза на экране до готового изделия</a:t>
            </a:r>
            <a:endParaRPr lang="en-US" b="1" dirty="0">
              <a:solidFill>
                <a:srgbClr val="21D7CD"/>
              </a:solidFill>
            </a:endParaRPr>
          </a:p>
        </p:txBody>
      </p:sp>
      <p:pic>
        <p:nvPicPr>
          <p:cNvPr id="5" name="11985441524466 (online-video-cutter.com)">
            <a:hlinkClick r:id="" action="ppaction://media"/>
            <a:extLst>
              <a:ext uri="{FF2B5EF4-FFF2-40B4-BE49-F238E27FC236}">
                <a16:creationId xmlns:a16="http://schemas.microsoft.com/office/drawing/2014/main" xmlns="" id="{0210868C-14F2-AFDF-F9BB-1E65396BDF5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00086" y="1635548"/>
            <a:ext cx="9572713" cy="44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24654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3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29A758-2B25-D882-8747-BB77EF956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3667" y="907574"/>
            <a:ext cx="9853925" cy="847999"/>
          </a:xfrm>
        </p:spPr>
        <p:txBody>
          <a:bodyPr>
            <a:normAutofit fontScale="90000"/>
          </a:bodyPr>
          <a:lstStyle/>
          <a:p>
            <a:pPr>
              <a:spcBef>
                <a:spcPts val="2400"/>
              </a:spcBef>
              <a:spcAft>
                <a:spcPts val="1500"/>
              </a:spcAft>
            </a:pPr>
            <a:r>
              <a:rPr lang="ru-RU" b="1" i="0" dirty="0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Brother </a:t>
            </a:r>
            <a:r>
              <a:rPr lang="ru-RU" b="1" i="0" dirty="0" err="1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Innov-is</a:t>
            </a:r>
            <a:r>
              <a:rPr lang="ru-RU" b="1" i="0" dirty="0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 F440E: </a:t>
            </a:r>
            <a:br>
              <a:rPr lang="ru-RU" b="1" i="0" dirty="0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</a:br>
            <a:r>
              <a:rPr lang="ru-RU" b="1" i="0" dirty="0">
                <a:solidFill>
                  <a:srgbClr val="21D7CD"/>
                </a:solidFill>
                <a:effectLst/>
                <a:latin typeface="Fira Sans" panose="020B0503050000020004" pitchFamily="34" charset="0"/>
              </a:rPr>
              <a:t>советы и рекомендации </a:t>
            </a:r>
            <a:r>
              <a:rPr lang="ru-RU" b="1" i="0" dirty="0">
                <a:solidFill>
                  <a:srgbClr val="595951"/>
                </a:solidFill>
                <a:effectLst/>
                <a:latin typeface="Fira Sans" panose="020B0503050000020004" pitchFamily="34" charset="0"/>
              </a:rPr>
              <a:t/>
            </a:r>
            <a:br>
              <a:rPr lang="ru-RU" b="1" i="0" dirty="0">
                <a:solidFill>
                  <a:srgbClr val="595951"/>
                </a:solidFill>
                <a:effectLst/>
                <a:latin typeface="Fira Sans" panose="020B0503050000020004" pitchFamily="34" charset="0"/>
              </a:rPr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F797E21-81E9-261A-6E6B-1A6D6A7161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1144" y="1331574"/>
            <a:ext cx="6159486" cy="5445744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Швейные нитки:</a:t>
            </a:r>
          </a:p>
          <a:p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машинной вышивки лучше использовать специальные вышивальные нитки (полиэстеровые или вискозные)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Стабилизаторы:</a:t>
            </a:r>
          </a:p>
          <a:p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Стабилизаторы нужны для поддержки ткани во время вышивки, чтобы предотвратить ее стягивание, деформацию и обеспечить четкость стежков.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Клеевые (</a:t>
            </a:r>
            <a:r>
              <a:rPr lang="ru-RU" sz="2000" b="0" i="0" dirty="0" err="1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wash-away</a:t>
            </a:r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Приклеиваются временно к ткани. Хороши для легких тканей.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Водорастворимые (</a:t>
            </a:r>
            <a:r>
              <a:rPr lang="ru-RU" sz="2000" b="0" i="0" dirty="0" err="1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water-soluble</a:t>
            </a:r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Полностью растворяются в воде. Позволяют получить чистый результат.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Клеевые (</a:t>
            </a:r>
            <a:r>
              <a:rPr lang="ru-RU" sz="2000" b="0" i="0" dirty="0" err="1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cut-away</a:t>
            </a:r>
            <a:r>
              <a:rPr lang="ru-RU" sz="2000" b="0" i="0" dirty="0">
                <a:solidFill>
                  <a:srgbClr val="49494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): Не растворяются, а вырезаются. Идеальны для стабилизации плотных или эластичных тканей.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DDBCBEE-E37E-8EB6-3565-9CA5A5ADA5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22175" y="79599"/>
            <a:ext cx="4369825" cy="36999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F04272B-5534-7444-975B-C2BCF0256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759" y="3162749"/>
            <a:ext cx="4621258" cy="361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365760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25809" y="1692323"/>
            <a:ext cx="8218441" cy="3229113"/>
          </a:xfrm>
        </p:spPr>
        <p:txBody>
          <a:bodyPr>
            <a:normAutofit/>
          </a:bodyPr>
          <a:lstStyle/>
          <a:p>
            <a:r>
              <a:rPr lang="ru-RU" sz="7200" dirty="0" smtClean="0"/>
              <a:t>СПАСИБО ЗА ВНИМАНИЕ!</a:t>
            </a:r>
            <a:endParaRPr lang="ru-RU" sz="7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3">
      <a:majorFont>
        <a:latin typeface="Raleway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</TotalTime>
  <Words>319</Words>
  <Application>Microsoft Office PowerPoint</Application>
  <PresentationFormat>Произвольный</PresentationFormat>
  <Paragraphs>39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Office Theme</vt:lpstr>
      <vt:lpstr>Слайд 1</vt:lpstr>
      <vt:lpstr>Цель мастер класса- </vt:lpstr>
      <vt:lpstr>Рабочая программа внеурочной деятельности «Волшебный мир вышивки»</vt:lpstr>
      <vt:lpstr>Краткий обзор результатов:</vt:lpstr>
      <vt:lpstr>Слайд 5</vt:lpstr>
      <vt:lpstr>Магия Вышивки: От эскиза на экране до готового изделия</vt:lpstr>
      <vt:lpstr>Brother Innov-is F440E:  советы и рекомендации  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Suhair Shakeel</dc:creator>
  <cp:lastModifiedBy>Максим</cp:lastModifiedBy>
  <cp:revision>94</cp:revision>
  <dcterms:created xsi:type="dcterms:W3CDTF">2017-08-02T20:41:11Z</dcterms:created>
  <dcterms:modified xsi:type="dcterms:W3CDTF">2026-05-08T07:32:56Z</dcterms:modified>
</cp:coreProperties>
</file>