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60" r:id="rId5"/>
    <p:sldId id="262" r:id="rId6"/>
    <p:sldId id="272" r:id="rId7"/>
    <p:sldId id="273" r:id="rId8"/>
    <p:sldId id="275" r:id="rId9"/>
    <p:sldId id="276" r:id="rId10"/>
    <p:sldId id="277" r:id="rId11"/>
    <p:sldId id="278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4" d="100"/>
          <a:sy n="104" d="100"/>
        </p:scale>
        <p:origin x="-90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18BCC0-CD69-47B5-8191-BB780AD8196C}" type="datetimeFigureOut">
              <a:rPr lang="ru-RU" smtClean="0"/>
              <a:t>05.08.2021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D560FE-37FE-4DC3-9A24-5CD5C8A6C6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09022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D560FE-37FE-4DC3-9A24-5CD5C8A6C6EA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99517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818F7-64D7-4E65-91AD-D37805D850D7}" type="datetimeFigureOut">
              <a:rPr lang="ru-RU" smtClean="0"/>
              <a:pPr/>
              <a:t>05.08.2021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B30D1-B486-4B89-B89E-9ED90B5077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67756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818F7-64D7-4E65-91AD-D37805D850D7}" type="datetimeFigureOut">
              <a:rPr lang="ru-RU" smtClean="0"/>
              <a:pPr/>
              <a:t>05.08.2021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B30D1-B486-4B89-B89E-9ED90B5077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85804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818F7-64D7-4E65-91AD-D37805D850D7}" type="datetimeFigureOut">
              <a:rPr lang="ru-RU" smtClean="0"/>
              <a:pPr/>
              <a:t>05.08.2021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B30D1-B486-4B89-B89E-9ED90B5077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06557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818F7-64D7-4E65-91AD-D37805D850D7}" type="datetimeFigureOut">
              <a:rPr lang="ru-RU" smtClean="0"/>
              <a:pPr/>
              <a:t>05.08.2021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B30D1-B486-4B89-B89E-9ED90B5077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95746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818F7-64D7-4E65-91AD-D37805D850D7}" type="datetimeFigureOut">
              <a:rPr lang="ru-RU" smtClean="0"/>
              <a:pPr/>
              <a:t>05.08.2021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B30D1-B486-4B89-B89E-9ED90B5077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3631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818F7-64D7-4E65-91AD-D37805D850D7}" type="datetimeFigureOut">
              <a:rPr lang="ru-RU" smtClean="0"/>
              <a:pPr/>
              <a:t>05.08.2021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B30D1-B486-4B89-B89E-9ED90B5077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46385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818F7-64D7-4E65-91AD-D37805D850D7}" type="datetimeFigureOut">
              <a:rPr lang="ru-RU" smtClean="0"/>
              <a:pPr/>
              <a:t>05.08.2021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B30D1-B486-4B89-B89E-9ED90B5077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13088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818F7-64D7-4E65-91AD-D37805D850D7}" type="datetimeFigureOut">
              <a:rPr lang="ru-RU" smtClean="0"/>
              <a:pPr/>
              <a:t>05.08.2021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B30D1-B486-4B89-B89E-9ED90B5077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9053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818F7-64D7-4E65-91AD-D37805D850D7}" type="datetimeFigureOut">
              <a:rPr lang="ru-RU" smtClean="0"/>
              <a:pPr/>
              <a:t>05.08.2021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B30D1-B486-4B89-B89E-9ED90B5077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8696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818F7-64D7-4E65-91AD-D37805D850D7}" type="datetimeFigureOut">
              <a:rPr lang="ru-RU" smtClean="0"/>
              <a:pPr/>
              <a:t>05.08.2021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B30D1-B486-4B89-B89E-9ED90B5077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85612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818F7-64D7-4E65-91AD-D37805D850D7}" type="datetimeFigureOut">
              <a:rPr lang="ru-RU" smtClean="0"/>
              <a:pPr/>
              <a:t>05.08.2021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B30D1-B486-4B89-B89E-9ED90B5077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9585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E818F7-64D7-4E65-91AD-D37805D850D7}" type="datetimeFigureOut">
              <a:rPr lang="ru-RU" smtClean="0"/>
              <a:pPr/>
              <a:t>05.08.2021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9B30D1-B486-4B89-B89E-9ED90B5077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1287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476672"/>
            <a:ext cx="7772400" cy="648072"/>
          </a:xfrm>
        </p:spPr>
        <p:txBody>
          <a:bodyPr>
            <a:normAutofit fontScale="90000"/>
          </a:bodyPr>
          <a:lstStyle/>
          <a:p>
            <a:pPr algn="l"/>
            <a:r>
              <a:rPr lang="ru-RU" sz="2400" dirty="0" smtClean="0"/>
              <a:t>Устанавливаются следующие виды школьной формы:</a:t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755576" y="1052736"/>
            <a:ext cx="720080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2800" dirty="0" smtClean="0"/>
              <a:t>повседневная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800" dirty="0" smtClean="0"/>
              <a:t>парадная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800" dirty="0" smtClean="0"/>
              <a:t>спортивная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745672" y="3070895"/>
            <a:ext cx="784887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Парадная школьная форма для мальчиков </a:t>
            </a:r>
            <a:r>
              <a:rPr lang="ru-RU" dirty="0" smtClean="0"/>
              <a:t>состоит из повседневной формы, дополненной белой сорочкой и праздничным аксессуаром </a:t>
            </a:r>
            <a:r>
              <a:rPr lang="ru-RU" dirty="0" smtClean="0"/>
              <a:t>(галстуком</a:t>
            </a:r>
            <a:r>
              <a:rPr lang="ru-RU" dirty="0" smtClean="0"/>
              <a:t>).</a:t>
            </a:r>
          </a:p>
          <a:p>
            <a:r>
              <a:rPr lang="ru-RU" b="1" dirty="0">
                <a:solidFill>
                  <a:srgbClr val="0070C0"/>
                </a:solidFill>
              </a:rPr>
              <a:t>Парадная школьная форма для </a:t>
            </a:r>
            <a:r>
              <a:rPr lang="ru-RU" b="1" dirty="0" smtClean="0">
                <a:solidFill>
                  <a:srgbClr val="0070C0"/>
                </a:solidFill>
              </a:rPr>
              <a:t>девочек </a:t>
            </a:r>
            <a:r>
              <a:rPr lang="ru-RU" dirty="0"/>
              <a:t>состоит из повседневной формы, дополненной белой </a:t>
            </a:r>
            <a:r>
              <a:rPr lang="ru-RU" dirty="0" smtClean="0"/>
              <a:t>блузкой </a:t>
            </a:r>
            <a:r>
              <a:rPr lang="ru-RU" dirty="0"/>
              <a:t>и </a:t>
            </a:r>
            <a:r>
              <a:rPr lang="ru-RU" dirty="0" smtClean="0"/>
              <a:t>праздничным аксессуаром.</a:t>
            </a:r>
          </a:p>
          <a:p>
            <a:r>
              <a:rPr lang="ru-RU" b="1" dirty="0" smtClean="0">
                <a:solidFill>
                  <a:srgbClr val="0070C0"/>
                </a:solidFill>
              </a:rPr>
              <a:t>Спортивная форма </a:t>
            </a:r>
            <a:r>
              <a:rPr lang="ru-RU" dirty="0" smtClean="0"/>
              <a:t>используется только на занятиях физической культурой и спортом.</a:t>
            </a:r>
          </a:p>
          <a:p>
            <a:r>
              <a:rPr lang="ru-RU" dirty="0" smtClean="0"/>
              <a:t>Одежда обучающихся может иметь отличительные знаки лицея: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эмблему;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нашивки;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галстуки</a:t>
            </a:r>
            <a:r>
              <a:rPr lang="ru-RU" dirty="0" smtClean="0"/>
              <a:t>.</a:t>
            </a:r>
          </a:p>
          <a:p>
            <a:r>
              <a:rPr lang="ru-RU" b="1" dirty="0" smtClean="0">
                <a:solidFill>
                  <a:srgbClr val="0070C0"/>
                </a:solidFill>
              </a:rPr>
              <a:t>Обучающиеся должны иметь сменную обувь.</a:t>
            </a:r>
            <a:endParaRPr lang="ru-RU" b="1" dirty="0">
              <a:solidFill>
                <a:srgbClr val="0070C0"/>
              </a:solidFill>
            </a:endParaRPr>
          </a:p>
          <a:p>
            <a:endParaRPr lang="ru-RU" dirty="0"/>
          </a:p>
        </p:txBody>
      </p:sp>
      <p:pic>
        <p:nvPicPr>
          <p:cNvPr id="8" name="Рисунок 7" descr="C:\Users\User\AppData\Local\Temp\Новая эмблема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980728"/>
            <a:ext cx="2016224" cy="20391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17195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3" t="24108" r="15458" b="15387"/>
          <a:stretch/>
        </p:blipFill>
        <p:spPr bwMode="auto">
          <a:xfrm>
            <a:off x="323527" y="116632"/>
            <a:ext cx="8287499" cy="619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36450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94" t="20505" r="15219" b="20096"/>
          <a:stretch/>
        </p:blipFill>
        <p:spPr bwMode="auto">
          <a:xfrm>
            <a:off x="251520" y="260648"/>
            <a:ext cx="8622321" cy="602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20787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229600" cy="404664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rgbClr val="0070C0"/>
                </a:solidFill>
              </a:rPr>
              <a:t>Рекомендуемые модели</a:t>
            </a:r>
            <a:endParaRPr lang="ru-RU" sz="1800" b="1" dirty="0">
              <a:solidFill>
                <a:srgbClr val="0070C0"/>
              </a:solidFill>
            </a:endParaRPr>
          </a:p>
        </p:txBody>
      </p:sp>
      <p:pic>
        <p:nvPicPr>
          <p:cNvPr id="1026" name="Picture 2" descr="http://orangenebo.ru/images/school_no_gallery/Oriana-melanj-146-170-max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858" y="332656"/>
            <a:ext cx="9210583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0492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orangenebo.ru/images/school_no_gallery/Kembridj-melanj-146-170-max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690" y="476672"/>
            <a:ext cx="9174690" cy="5949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229600" cy="404664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rgbClr val="0070C0"/>
                </a:solidFill>
              </a:rPr>
              <a:t>Рекомендуемые модели</a:t>
            </a:r>
            <a:endParaRPr lang="ru-RU" sz="1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0232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Рисунок 1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81" t="8874" r="33733"/>
          <a:stretch/>
        </p:blipFill>
        <p:spPr bwMode="auto">
          <a:xfrm>
            <a:off x="0" y="1654049"/>
            <a:ext cx="2157413" cy="305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1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90" t="6682" r="40173"/>
          <a:stretch/>
        </p:blipFill>
        <p:spPr bwMode="auto">
          <a:xfrm>
            <a:off x="2339752" y="1580584"/>
            <a:ext cx="1738312" cy="3128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Рисунок 1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57" t="7814" r="30315"/>
          <a:stretch/>
        </p:blipFill>
        <p:spPr bwMode="auto">
          <a:xfrm>
            <a:off x="6444208" y="1498286"/>
            <a:ext cx="2592288" cy="3247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Рисунок 1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38" t="6769" r="32675"/>
          <a:stretch/>
        </p:blipFill>
        <p:spPr bwMode="auto">
          <a:xfrm>
            <a:off x="4355976" y="1580584"/>
            <a:ext cx="2009775" cy="3125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404664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rgbClr val="0070C0"/>
                </a:solidFill>
              </a:rPr>
              <a:t>Рекомендуемые модели</a:t>
            </a:r>
            <a:endParaRPr lang="ru-RU" sz="1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6992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Рисунок 1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83" t="40754" r="25012" b="3560"/>
          <a:stretch/>
        </p:blipFill>
        <p:spPr bwMode="auto">
          <a:xfrm>
            <a:off x="539552" y="476672"/>
            <a:ext cx="8100392" cy="6130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229600" cy="404664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rgbClr val="0070C0"/>
                </a:solidFill>
              </a:rPr>
              <a:t>Рекомендуемые модели</a:t>
            </a:r>
            <a:endParaRPr lang="ru-RU" sz="1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1005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Рисунок 1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56" t="35913" r="25221" b="10796"/>
          <a:stretch/>
        </p:blipFill>
        <p:spPr bwMode="auto">
          <a:xfrm>
            <a:off x="107504" y="388439"/>
            <a:ext cx="8856984" cy="64695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323528" y="0"/>
            <a:ext cx="8229600" cy="4046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smtClean="0">
                <a:solidFill>
                  <a:srgbClr val="0070C0"/>
                </a:solidFill>
              </a:rPr>
              <a:t>Рекомендуемые модели</a:t>
            </a:r>
            <a:endParaRPr lang="ru-RU" sz="1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6997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34" t="7224" r="31087" b="-253"/>
          <a:stretch>
            <a:fillRect/>
          </a:stretch>
        </p:blipFill>
        <p:spPr bwMode="auto">
          <a:xfrm>
            <a:off x="2339752" y="908720"/>
            <a:ext cx="4176464" cy="5399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404664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rgbClr val="0070C0"/>
                </a:solidFill>
              </a:rPr>
              <a:t>Рекомендуемые модели</a:t>
            </a:r>
            <a:endParaRPr lang="ru-RU" sz="1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3706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orangenebo.ru/images/school_all/Junistajl-malchiki/Junistajl-kostjum-Prestizh-dendi-brjuki-Prestizh-klassik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052736"/>
            <a:ext cx="7776864" cy="5304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rgbClr val="0070C0"/>
                </a:solidFill>
              </a:rPr>
              <a:t>Рекомендуемые модели</a:t>
            </a:r>
            <a:endParaRPr lang="ru-RU" sz="1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4056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orangenebo.ru/images/school_all/vyazannye_jilety-jakety-kardigany/no_gallery/Yunistayl%20jilety%20German%20Kiril%20Ivan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908719"/>
            <a:ext cx="7560840" cy="5153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229600" cy="404664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rgbClr val="0070C0"/>
                </a:solidFill>
              </a:rPr>
              <a:t>Рекомендуемые модели</a:t>
            </a:r>
            <a:endParaRPr lang="ru-RU" sz="1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3400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</TotalTime>
  <Words>93</Words>
  <Application>Microsoft Office PowerPoint</Application>
  <PresentationFormat>Экран (4:3)</PresentationFormat>
  <Paragraphs>21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Устанавливаются следующие виды школьной формы: </vt:lpstr>
      <vt:lpstr>Рекомендуемые модели</vt:lpstr>
      <vt:lpstr>Рекомендуемые модели</vt:lpstr>
      <vt:lpstr>Рекомендуемые модели</vt:lpstr>
      <vt:lpstr>Рекомендуемые модели</vt:lpstr>
      <vt:lpstr>Презентация PowerPoint</vt:lpstr>
      <vt:lpstr>Рекомендуемые модели</vt:lpstr>
      <vt:lpstr>Рекомендуемые модели</vt:lpstr>
      <vt:lpstr>Рекомендуемые модели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учитель</dc:creator>
  <cp:lastModifiedBy>User</cp:lastModifiedBy>
  <cp:revision>17</cp:revision>
  <dcterms:created xsi:type="dcterms:W3CDTF">2013-05-14T15:26:18Z</dcterms:created>
  <dcterms:modified xsi:type="dcterms:W3CDTF">2021-08-05T14:13:46Z</dcterms:modified>
</cp:coreProperties>
</file>